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5"/>
  </p:notesMasterIdLst>
  <p:handoutMasterIdLst>
    <p:handoutMasterId r:id="rId16"/>
  </p:handoutMasterIdLst>
  <p:sldIdLst>
    <p:sldId id="267" r:id="rId3"/>
    <p:sldId id="309" r:id="rId4"/>
    <p:sldId id="310" r:id="rId5"/>
    <p:sldId id="316" r:id="rId6"/>
    <p:sldId id="311" r:id="rId7"/>
    <p:sldId id="314" r:id="rId8"/>
    <p:sldId id="312" r:id="rId9"/>
    <p:sldId id="313" r:id="rId10"/>
    <p:sldId id="318" r:id="rId11"/>
    <p:sldId id="317" r:id="rId12"/>
    <p:sldId id="319" r:id="rId13"/>
    <p:sldId id="315" r:id="rId14"/>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03" autoAdjust="0"/>
    <p:restoredTop sz="94660"/>
  </p:normalViewPr>
  <p:slideViewPr>
    <p:cSldViewPr snapToGrid="0">
      <p:cViewPr varScale="1">
        <p:scale>
          <a:sx n="130" d="100"/>
          <a:sy n="130" d="100"/>
        </p:scale>
        <p:origin x="208" y="2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7CB27A57-D5DD-45E6-BB4E-D02ED6E26A50}" type="datetimeFigureOut">
              <a:rPr lang="en-US" smtClean="0"/>
              <a:pPr/>
              <a:t>9/26/20</a:t>
            </a:fld>
            <a:endParaRPr lang="en-US"/>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01585C49-B9B7-46CE-8B19-33D463A5D92C}" type="slidenum">
              <a:rPr lang="en-US" smtClean="0"/>
              <a:pPr/>
              <a:t>‹#›</a:t>
            </a:fld>
            <a:endParaRPr lang="en-US"/>
          </a:p>
        </p:txBody>
      </p:sp>
    </p:spTree>
    <p:extLst>
      <p:ext uri="{BB962C8B-B14F-4D97-AF65-F5344CB8AC3E}">
        <p14:creationId xmlns:p14="http://schemas.microsoft.com/office/powerpoint/2010/main" val="41952615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A1FACF91-38A6-4DBE-8A1E-226C0019A106}" type="datetimeFigureOut">
              <a:rPr lang="en-US" smtClean="0"/>
              <a:pPr/>
              <a:t>9/26/20</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34D7C3AF-98BF-41AD-9689-E96582117412}" type="slidenum">
              <a:rPr lang="en-US" smtClean="0"/>
              <a:pPr/>
              <a:t>‹#›</a:t>
            </a:fld>
            <a:endParaRPr lang="en-US"/>
          </a:p>
        </p:txBody>
      </p:sp>
    </p:spTree>
    <p:extLst>
      <p:ext uri="{BB962C8B-B14F-4D97-AF65-F5344CB8AC3E}">
        <p14:creationId xmlns:p14="http://schemas.microsoft.com/office/powerpoint/2010/main" val="6119399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46851BC-1F36-4649-A30D-43880F5CE613}" type="datetimeFigureOut">
              <a:rPr lang="en-US" smtClean="0"/>
              <a:pPr/>
              <a:t>9/26/20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37C030-B744-4176-8282-27E55FBC5EEA}" type="slidenum">
              <a:rPr lang="en-US" smtClean="0"/>
              <a:pPr/>
              <a:t>‹#›</a:t>
            </a:fld>
            <a:endParaRPr lang="en-US"/>
          </a:p>
        </p:txBody>
      </p:sp>
    </p:spTree>
    <p:extLst>
      <p:ext uri="{BB962C8B-B14F-4D97-AF65-F5344CB8AC3E}">
        <p14:creationId xmlns:p14="http://schemas.microsoft.com/office/powerpoint/2010/main" val="25845915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46851BC-1F36-4649-A30D-43880F5CE613}" type="datetimeFigureOut">
              <a:rPr lang="en-US" smtClean="0"/>
              <a:pPr/>
              <a:t>9/26/20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37C030-B744-4176-8282-27E55FBC5EEA}" type="slidenum">
              <a:rPr lang="en-US" smtClean="0"/>
              <a:pPr/>
              <a:t>‹#›</a:t>
            </a:fld>
            <a:endParaRPr lang="en-US"/>
          </a:p>
        </p:txBody>
      </p:sp>
    </p:spTree>
    <p:extLst>
      <p:ext uri="{BB962C8B-B14F-4D97-AF65-F5344CB8AC3E}">
        <p14:creationId xmlns:p14="http://schemas.microsoft.com/office/powerpoint/2010/main" val="19068803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46851BC-1F36-4649-A30D-43880F5CE613}" type="datetimeFigureOut">
              <a:rPr lang="en-US" smtClean="0"/>
              <a:pPr/>
              <a:t>9/26/20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37C030-B744-4176-8282-27E55FBC5EEA}" type="slidenum">
              <a:rPr lang="en-US" smtClean="0"/>
              <a:pPr/>
              <a:t>‹#›</a:t>
            </a:fld>
            <a:endParaRPr lang="en-US"/>
          </a:p>
        </p:txBody>
      </p:sp>
    </p:spTree>
    <p:extLst>
      <p:ext uri="{BB962C8B-B14F-4D97-AF65-F5344CB8AC3E}">
        <p14:creationId xmlns:p14="http://schemas.microsoft.com/office/powerpoint/2010/main" val="35323182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4" name="Rectangle 3"/>
          <p:cNvSpPr/>
          <p:nvPr userDrawn="1"/>
        </p:nvSpPr>
        <p:spPr>
          <a:xfrm>
            <a:off x="548410" y="1"/>
            <a:ext cx="11660909" cy="688461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89885" tIns="44943" rIns="89885" bIns="44943" anchor="ctr"/>
          <a:lstStyle/>
          <a:p>
            <a:pPr algn="ctr">
              <a:defRPr/>
            </a:pPr>
            <a:endParaRPr lang="en-US" sz="1588" dirty="0">
              <a:solidFill>
                <a:prstClr val="white"/>
              </a:solidFill>
            </a:endParaRPr>
          </a:p>
        </p:txBody>
      </p:sp>
      <p:pic>
        <p:nvPicPr>
          <p:cNvPr id="5" name="Picture 15" descr="TitleImage_3.t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3775" y="2728634"/>
            <a:ext cx="1610589" cy="1418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3" descr="TitleImage_1.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3775" y="1"/>
            <a:ext cx="1610589" cy="1418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4" descr="TitleImage_2.t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3775" y="1361516"/>
            <a:ext cx="1610589" cy="1418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6" descr="TitleImage_4.t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13775" y="4092950"/>
            <a:ext cx="1610589" cy="1418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7" descr="TitleImage_5.t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13775" y="5458668"/>
            <a:ext cx="1610589" cy="1418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DanaherLogo_4C.eps"/>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13865" y="6045575"/>
            <a:ext cx="4568152" cy="518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13468" y="26616"/>
            <a:ext cx="544561" cy="6843993"/>
          </a:xfrm>
          <a:prstGeom prst="rect">
            <a:avLst/>
          </a:prstGeom>
          <a:solidFill>
            <a:srgbClr val="153C71"/>
          </a:solidFill>
          <a:ln>
            <a:noFill/>
          </a:ln>
          <a:effectLst/>
        </p:spPr>
        <p:style>
          <a:lnRef idx="1">
            <a:schemeClr val="accent1"/>
          </a:lnRef>
          <a:fillRef idx="3">
            <a:schemeClr val="accent1"/>
          </a:fillRef>
          <a:effectRef idx="2">
            <a:schemeClr val="accent1"/>
          </a:effectRef>
          <a:fontRef idx="minor">
            <a:schemeClr val="lt1"/>
          </a:fontRef>
        </p:style>
        <p:txBody>
          <a:bodyPr lIns="89885" tIns="44943" rIns="89885" bIns="44943" anchor="ctr"/>
          <a:lstStyle/>
          <a:p>
            <a:pPr algn="ctr">
              <a:defRPr/>
            </a:pPr>
            <a:endParaRPr lang="en-US" sz="1588" dirty="0">
              <a:solidFill>
                <a:prstClr val="white"/>
              </a:solidFill>
            </a:endParaRPr>
          </a:p>
        </p:txBody>
      </p:sp>
      <p:sp>
        <p:nvSpPr>
          <p:cNvPr id="13" name="Subtitle 2"/>
          <p:cNvSpPr>
            <a:spLocks noGrp="1"/>
          </p:cNvSpPr>
          <p:nvPr>
            <p:ph type="subTitle" idx="1"/>
          </p:nvPr>
        </p:nvSpPr>
        <p:spPr>
          <a:xfrm>
            <a:off x="2677827" y="2387600"/>
            <a:ext cx="8904573" cy="2263680"/>
          </a:xfrm>
          <a:prstGeom prst="rect">
            <a:avLst/>
          </a:prstGeom>
        </p:spPr>
        <p:txBody>
          <a:bodyPr lIns="101870" tIns="50935" rIns="101870" bIns="50935"/>
          <a:lstStyle>
            <a:lvl1pPr marL="0" marR="0" indent="0" algn="l" defTabSz="449452" rtl="0" eaLnBrk="1" fontAlgn="base" latinLnBrk="0" hangingPunct="1">
              <a:lnSpc>
                <a:spcPct val="100000"/>
              </a:lnSpc>
              <a:spcBef>
                <a:spcPct val="20000"/>
              </a:spcBef>
              <a:spcAft>
                <a:spcPct val="0"/>
              </a:spcAft>
              <a:buClrTx/>
              <a:buSzTx/>
              <a:buFont typeface="Arial" charset="0"/>
              <a:buNone/>
              <a:tabLst/>
              <a:defRPr baseline="0">
                <a:solidFill>
                  <a:srgbClr val="0A0B0A"/>
                </a:solidFill>
              </a:defRPr>
            </a:lvl1pPr>
            <a:lvl2pPr marL="449452" indent="0" algn="ctr">
              <a:buNone/>
              <a:defRPr>
                <a:solidFill>
                  <a:schemeClr val="tx1">
                    <a:tint val="75000"/>
                  </a:schemeClr>
                </a:solidFill>
              </a:defRPr>
            </a:lvl2pPr>
            <a:lvl3pPr marL="898905" indent="0" algn="ctr">
              <a:buNone/>
              <a:defRPr>
                <a:solidFill>
                  <a:schemeClr val="tx1">
                    <a:tint val="75000"/>
                  </a:schemeClr>
                </a:solidFill>
              </a:defRPr>
            </a:lvl3pPr>
            <a:lvl4pPr marL="1348358" indent="0" algn="ctr">
              <a:buNone/>
              <a:defRPr>
                <a:solidFill>
                  <a:schemeClr val="tx1">
                    <a:tint val="75000"/>
                  </a:schemeClr>
                </a:solidFill>
              </a:defRPr>
            </a:lvl4pPr>
            <a:lvl5pPr marL="1797811" indent="0" algn="ctr">
              <a:buNone/>
              <a:defRPr>
                <a:solidFill>
                  <a:schemeClr val="tx1">
                    <a:tint val="75000"/>
                  </a:schemeClr>
                </a:solidFill>
              </a:defRPr>
            </a:lvl5pPr>
            <a:lvl6pPr marL="2247265" indent="0" algn="ctr">
              <a:buNone/>
              <a:defRPr>
                <a:solidFill>
                  <a:schemeClr val="tx1">
                    <a:tint val="75000"/>
                  </a:schemeClr>
                </a:solidFill>
              </a:defRPr>
            </a:lvl6pPr>
            <a:lvl7pPr marL="2696717" indent="0" algn="ctr">
              <a:buNone/>
              <a:defRPr>
                <a:solidFill>
                  <a:schemeClr val="tx1">
                    <a:tint val="75000"/>
                  </a:schemeClr>
                </a:solidFill>
              </a:defRPr>
            </a:lvl7pPr>
            <a:lvl8pPr marL="3146170" indent="0" algn="ctr">
              <a:buNone/>
              <a:defRPr>
                <a:solidFill>
                  <a:schemeClr val="tx1">
                    <a:tint val="75000"/>
                  </a:schemeClr>
                </a:solidFill>
              </a:defRPr>
            </a:lvl8pPr>
            <a:lvl9pPr marL="3595622" indent="0" algn="ctr">
              <a:buNone/>
              <a:defRPr>
                <a:solidFill>
                  <a:schemeClr val="tx1">
                    <a:tint val="75000"/>
                  </a:schemeClr>
                </a:solidFill>
              </a:defRPr>
            </a:lvl9pPr>
          </a:lstStyle>
          <a:p>
            <a:r>
              <a:rPr lang="en-US"/>
              <a:t>Click to edit Master subtitle style</a:t>
            </a:r>
            <a:endParaRPr lang="en-US" dirty="0"/>
          </a:p>
        </p:txBody>
      </p:sp>
      <p:sp>
        <p:nvSpPr>
          <p:cNvPr id="16" name="Content Placeholder 2"/>
          <p:cNvSpPr>
            <a:spLocks noGrp="1"/>
          </p:cNvSpPr>
          <p:nvPr>
            <p:ph idx="10"/>
          </p:nvPr>
        </p:nvSpPr>
        <p:spPr>
          <a:xfrm>
            <a:off x="2677827" y="952501"/>
            <a:ext cx="8904573" cy="1435100"/>
          </a:xfrm>
          <a:prstGeom prst="rect">
            <a:avLst/>
          </a:prstGeom>
        </p:spPr>
        <p:txBody>
          <a:bodyPr lIns="101870" tIns="50935" rIns="101870" bIns="50935"/>
          <a:lstStyle>
            <a:lvl1pPr marL="0" indent="-341584">
              <a:spcBef>
                <a:spcPts val="755"/>
              </a:spcBef>
              <a:buSzPct val="75000"/>
              <a:buFontTx/>
              <a:buNone/>
              <a:defRPr sz="4324" b="1" cap="all" baseline="0">
                <a:solidFill>
                  <a:srgbClr val="153C71"/>
                </a:solidFill>
              </a:defRPr>
            </a:lvl1pPr>
            <a:lvl2pPr marL="341584" indent="-341584">
              <a:spcBef>
                <a:spcPts val="755"/>
              </a:spcBef>
              <a:buSzPct val="75000"/>
              <a:buFontTx/>
              <a:buNone/>
              <a:defRPr sz="4324" b="0" cap="all" baseline="0">
                <a:solidFill>
                  <a:srgbClr val="153C71"/>
                </a:solidFill>
              </a:defRPr>
            </a:lvl2pPr>
            <a:lvl3pPr indent="-341584">
              <a:spcBef>
                <a:spcPts val="755"/>
              </a:spcBef>
              <a:buSzPct val="75000"/>
              <a:defRPr sz="4324" b="0" cap="all">
                <a:solidFill>
                  <a:srgbClr val="153C71"/>
                </a:solidFill>
              </a:defRPr>
            </a:lvl3pPr>
            <a:lvl4pPr indent="-341584">
              <a:spcBef>
                <a:spcPts val="755"/>
              </a:spcBef>
              <a:buSzPct val="75000"/>
              <a:defRPr sz="4324" b="0" cap="all">
                <a:solidFill>
                  <a:srgbClr val="153C71"/>
                </a:solidFill>
              </a:defRPr>
            </a:lvl4pPr>
            <a:lvl5pPr indent="-341584">
              <a:spcBef>
                <a:spcPts val="755"/>
              </a:spcBef>
              <a:buSzPct val="75000"/>
              <a:defRPr sz="4324" b="0" cap="all">
                <a:solidFill>
                  <a:srgbClr val="153C71"/>
                </a:solidFill>
              </a:defRPr>
            </a:lvl5pPr>
          </a:lstStyle>
          <a:p>
            <a:pPr lvl="0"/>
            <a:r>
              <a:rPr lang="en-US"/>
              <a:t>Click to edit Master text styles</a:t>
            </a:r>
          </a:p>
        </p:txBody>
      </p:sp>
    </p:spTree>
    <p:extLst>
      <p:ext uri="{BB962C8B-B14F-4D97-AF65-F5344CB8AC3E}">
        <p14:creationId xmlns:p14="http://schemas.microsoft.com/office/powerpoint/2010/main" val="2239313258"/>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6927"/>
            <a:ext cx="10972800" cy="677330"/>
          </a:xfrm>
          <a:prstGeom prst="rect">
            <a:avLst/>
          </a:prstGeom>
        </p:spPr>
        <p:txBody>
          <a:bodyPr lIns="101870" tIns="50935" rIns="101870" bIns="50935">
            <a:normAutofit/>
          </a:bodyPr>
          <a:lstStyle>
            <a:lvl1pPr algn="l">
              <a:defRPr sz="3177" b="1" i="0" cap="none" baseline="0">
                <a:solidFill>
                  <a:schemeClr val="bg1"/>
                </a:solidFill>
                <a:latin typeface="Calibri"/>
                <a:cs typeface="Calibri"/>
              </a:defRPr>
            </a:lvl1pPr>
          </a:lstStyle>
          <a:p>
            <a:r>
              <a:rPr lang="en-US" dirty="0"/>
              <a:t>Click to edit Master title style</a:t>
            </a:r>
          </a:p>
        </p:txBody>
      </p:sp>
      <p:sp>
        <p:nvSpPr>
          <p:cNvPr id="3" name="Content Placeholder 2"/>
          <p:cNvSpPr>
            <a:spLocks noGrp="1"/>
          </p:cNvSpPr>
          <p:nvPr>
            <p:ph idx="1"/>
          </p:nvPr>
        </p:nvSpPr>
        <p:spPr>
          <a:xfrm>
            <a:off x="609600" y="1600202"/>
            <a:ext cx="10972800" cy="4525963"/>
          </a:xfrm>
          <a:prstGeom prst="rect">
            <a:avLst/>
          </a:prstGeom>
        </p:spPr>
        <p:txBody>
          <a:bodyPr lIns="101870" tIns="50935" rIns="101870" bIns="50935"/>
          <a:lstStyle>
            <a:lvl1pPr indent="-341584">
              <a:buSzPct val="75000"/>
              <a:defRPr b="1" baseline="0"/>
            </a:lvl1pPr>
            <a:lvl2pPr indent="-341584">
              <a:buSzPct val="75000"/>
              <a:defRPr baseline="0"/>
            </a:lvl2pPr>
            <a:lvl3pPr indent="-341584">
              <a:buSzPct val="75000"/>
              <a:defRPr/>
            </a:lvl3pPr>
            <a:lvl4pPr indent="-341584">
              <a:buSzPct val="75000"/>
              <a:defRPr/>
            </a:lvl4pPr>
            <a:lvl5pPr indent="-341584">
              <a:buSzPct val="75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11"/>
          </p:nvPr>
        </p:nvSpPr>
        <p:spPr>
          <a:xfrm>
            <a:off x="609600" y="567790"/>
            <a:ext cx="10227733" cy="574675"/>
          </a:xfrm>
          <a:prstGeom prst="rect">
            <a:avLst/>
          </a:prstGeom>
        </p:spPr>
        <p:txBody>
          <a:bodyPr lIns="101870" tIns="50935" rIns="101870" bIns="50935"/>
          <a:lstStyle>
            <a:lvl1pPr marL="0" indent="0">
              <a:buFontTx/>
              <a:buNone/>
              <a:defRPr sz="1941">
                <a:solidFill>
                  <a:schemeClr val="bg1">
                    <a:lumMod val="95000"/>
                  </a:schemeClr>
                </a:solidFill>
              </a:defRPr>
            </a:lvl1pPr>
          </a:lstStyle>
          <a:p>
            <a:pPr lvl="0"/>
            <a:r>
              <a:rPr lang="en-US"/>
              <a:t>Click to edit Master text styles</a:t>
            </a:r>
          </a:p>
        </p:txBody>
      </p:sp>
    </p:spTree>
    <p:extLst>
      <p:ext uri="{BB962C8B-B14F-4D97-AF65-F5344CB8AC3E}">
        <p14:creationId xmlns:p14="http://schemas.microsoft.com/office/powerpoint/2010/main" val="2045351916"/>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6" name="Title 1"/>
          <p:cNvSpPr>
            <a:spLocks noGrp="1"/>
          </p:cNvSpPr>
          <p:nvPr>
            <p:ph type="title"/>
          </p:nvPr>
        </p:nvSpPr>
        <p:spPr>
          <a:xfrm>
            <a:off x="609600" y="228602"/>
            <a:ext cx="10972800" cy="956733"/>
          </a:xfrm>
          <a:prstGeom prst="rect">
            <a:avLst/>
          </a:prstGeom>
        </p:spPr>
        <p:txBody>
          <a:bodyPr lIns="101870" tIns="50935" rIns="101870" bIns="50935">
            <a:normAutofit/>
          </a:bodyPr>
          <a:lstStyle>
            <a:lvl1pPr algn="l">
              <a:defRPr sz="3177" b="1" i="0" cap="none" baseline="0">
                <a:solidFill>
                  <a:schemeClr val="bg1"/>
                </a:solidFill>
                <a:latin typeface="Calibri"/>
                <a:cs typeface="Calibri"/>
              </a:defRPr>
            </a:lvl1pPr>
          </a:lstStyle>
          <a:p>
            <a:r>
              <a:rPr lang="en-US" dirty="0"/>
              <a:t>Click to edit Master title style</a:t>
            </a:r>
          </a:p>
        </p:txBody>
      </p:sp>
      <p:sp>
        <p:nvSpPr>
          <p:cNvPr id="4" name="Content Placeholder 2"/>
          <p:cNvSpPr>
            <a:spLocks noGrp="1"/>
          </p:cNvSpPr>
          <p:nvPr>
            <p:ph idx="1"/>
          </p:nvPr>
        </p:nvSpPr>
        <p:spPr>
          <a:xfrm>
            <a:off x="609600" y="1600202"/>
            <a:ext cx="10972800" cy="4525963"/>
          </a:xfrm>
          <a:prstGeom prst="rect">
            <a:avLst/>
          </a:prstGeom>
        </p:spPr>
        <p:txBody>
          <a:bodyPr lIns="101870" tIns="50935" rIns="101870" bIns="50935"/>
          <a:lstStyle>
            <a:lvl1pPr indent="-341584">
              <a:buSzPct val="75000"/>
              <a:defRPr b="1" baseline="0"/>
            </a:lvl1pPr>
            <a:lvl2pPr indent="-341584">
              <a:buSzPct val="75000"/>
              <a:defRPr baseline="0"/>
            </a:lvl2pPr>
            <a:lvl3pPr indent="-341584">
              <a:buSzPct val="75000"/>
              <a:defRPr/>
            </a:lvl3pPr>
            <a:lvl4pPr indent="-341584">
              <a:buSzPct val="75000"/>
              <a:defRPr/>
            </a:lvl4pPr>
            <a:lvl5pPr indent="-341584">
              <a:buSzPct val="75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346564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5" name="Rectangle 4"/>
          <p:cNvSpPr/>
          <p:nvPr/>
        </p:nvSpPr>
        <p:spPr>
          <a:xfrm>
            <a:off x="294412" y="5653368"/>
            <a:ext cx="11562772" cy="719978"/>
          </a:xfrm>
          <a:prstGeom prst="rect">
            <a:avLst/>
          </a:prstGeom>
          <a:solidFill>
            <a:srgbClr val="E46C0A"/>
          </a:solidFill>
          <a:ln>
            <a:noFill/>
          </a:ln>
          <a:effectLst>
            <a:outerShdw blurRad="40005" dist="22987" dir="5400000" sx="50000" sy="50000" algn="tl"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lIns="89885" tIns="44943" rIns="89885" bIns="44943" anchor="ctr"/>
          <a:lstStyle/>
          <a:p>
            <a:pPr algn="ctr">
              <a:defRPr/>
            </a:pPr>
            <a:endParaRPr lang="en-US" sz="1588" dirty="0">
              <a:solidFill>
                <a:prstClr val="white"/>
              </a:solidFill>
            </a:endParaRPr>
          </a:p>
        </p:txBody>
      </p:sp>
      <p:sp>
        <p:nvSpPr>
          <p:cNvPr id="2" name="Title 1"/>
          <p:cNvSpPr>
            <a:spLocks noGrp="1"/>
          </p:cNvSpPr>
          <p:nvPr>
            <p:ph type="title"/>
          </p:nvPr>
        </p:nvSpPr>
        <p:spPr>
          <a:xfrm>
            <a:off x="609600" y="228602"/>
            <a:ext cx="10972800" cy="956733"/>
          </a:xfrm>
          <a:prstGeom prst="rect">
            <a:avLst/>
          </a:prstGeom>
        </p:spPr>
        <p:txBody>
          <a:bodyPr lIns="101870" tIns="50935" rIns="101870" bIns="50935">
            <a:normAutofit/>
          </a:bodyPr>
          <a:lstStyle>
            <a:lvl1pPr algn="l">
              <a:defRPr sz="3177" b="1" cap="none" baseline="0">
                <a:solidFill>
                  <a:schemeClr val="bg1"/>
                </a:solidFill>
              </a:defRPr>
            </a:lvl1pPr>
          </a:lstStyle>
          <a:p>
            <a:r>
              <a:rPr lang="en-US" dirty="0"/>
              <a:t>Click to edit Master title style</a:t>
            </a:r>
          </a:p>
        </p:txBody>
      </p:sp>
      <p:sp>
        <p:nvSpPr>
          <p:cNvPr id="4" name="Text Placeholder 3"/>
          <p:cNvSpPr>
            <a:spLocks noGrp="1"/>
          </p:cNvSpPr>
          <p:nvPr>
            <p:ph type="body" sz="quarter" idx="10"/>
          </p:nvPr>
        </p:nvSpPr>
        <p:spPr>
          <a:xfrm>
            <a:off x="293565" y="5803375"/>
            <a:ext cx="11563813" cy="621479"/>
          </a:xfrm>
          <a:prstGeom prst="rect">
            <a:avLst/>
          </a:prstGeom>
        </p:spPr>
        <p:txBody>
          <a:bodyPr lIns="101870" tIns="50935" rIns="101870" bIns="50935">
            <a:normAutofit/>
          </a:bodyPr>
          <a:lstStyle>
            <a:lvl1pPr marL="0" indent="0" algn="ctr">
              <a:buFontTx/>
              <a:buNone/>
              <a:defRPr sz="1765" b="1" i="0" cap="all" baseline="0">
                <a:solidFill>
                  <a:schemeClr val="bg1"/>
                </a:solidFill>
              </a:defRPr>
            </a:lvl1pPr>
          </a:lstStyle>
          <a:p>
            <a:pPr lvl="0"/>
            <a:r>
              <a:rPr lang="en-US"/>
              <a:t>Click to edit Master text styles</a:t>
            </a:r>
          </a:p>
        </p:txBody>
      </p:sp>
      <p:sp>
        <p:nvSpPr>
          <p:cNvPr id="7" name="Content Placeholder 2"/>
          <p:cNvSpPr>
            <a:spLocks noGrp="1"/>
          </p:cNvSpPr>
          <p:nvPr>
            <p:ph idx="1"/>
          </p:nvPr>
        </p:nvSpPr>
        <p:spPr>
          <a:xfrm>
            <a:off x="609600" y="1600201"/>
            <a:ext cx="10972800" cy="4052888"/>
          </a:xfrm>
          <a:prstGeom prst="rect">
            <a:avLst/>
          </a:prstGeom>
        </p:spPr>
        <p:txBody>
          <a:bodyPr lIns="101870" tIns="50935" rIns="101870" bIns="50935"/>
          <a:lstStyle>
            <a:lvl1pPr indent="-341584">
              <a:buSzPct val="75000"/>
              <a:defRPr b="1" baseline="0"/>
            </a:lvl1pPr>
            <a:lvl2pPr indent="-341584">
              <a:buSzPct val="75000"/>
              <a:defRPr baseline="0"/>
            </a:lvl2pPr>
            <a:lvl3pPr indent="-341584">
              <a:buSzPct val="75000"/>
              <a:defRPr/>
            </a:lvl3pPr>
            <a:lvl4pPr indent="-341584">
              <a:buSzPct val="75000"/>
              <a:defRPr/>
            </a:lvl4pPr>
            <a:lvl5pPr indent="-341584">
              <a:buSzPct val="75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937090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5" name="Rectangle 4"/>
          <p:cNvSpPr/>
          <p:nvPr/>
        </p:nvSpPr>
        <p:spPr>
          <a:xfrm>
            <a:off x="609987" y="1599639"/>
            <a:ext cx="10972030" cy="3849221"/>
          </a:xfrm>
          <a:prstGeom prst="rect">
            <a:avLst/>
          </a:prstGeom>
          <a:solidFill>
            <a:srgbClr val="153C71"/>
          </a:solidFill>
          <a:ln>
            <a:noFill/>
          </a:ln>
          <a:effectLst/>
        </p:spPr>
        <p:style>
          <a:lnRef idx="1">
            <a:schemeClr val="accent1"/>
          </a:lnRef>
          <a:fillRef idx="3">
            <a:schemeClr val="accent1"/>
          </a:fillRef>
          <a:effectRef idx="2">
            <a:schemeClr val="accent1"/>
          </a:effectRef>
          <a:fontRef idx="minor">
            <a:schemeClr val="lt1"/>
          </a:fontRef>
        </p:style>
        <p:txBody>
          <a:bodyPr lIns="89885" tIns="44943" rIns="89885" bIns="44943" anchor="ctr"/>
          <a:lstStyle/>
          <a:p>
            <a:pPr algn="ctr">
              <a:defRPr/>
            </a:pPr>
            <a:endParaRPr lang="en-US" sz="1588" dirty="0">
              <a:solidFill>
                <a:prstClr val="white"/>
              </a:solidFill>
            </a:endParaRPr>
          </a:p>
        </p:txBody>
      </p:sp>
      <p:sp>
        <p:nvSpPr>
          <p:cNvPr id="10" name="Content Placeholder 2"/>
          <p:cNvSpPr>
            <a:spLocks noGrp="1"/>
          </p:cNvSpPr>
          <p:nvPr>
            <p:ph idx="1"/>
          </p:nvPr>
        </p:nvSpPr>
        <p:spPr>
          <a:xfrm>
            <a:off x="609600" y="2349500"/>
            <a:ext cx="10972800" cy="1739901"/>
          </a:xfrm>
          <a:prstGeom prst="rect">
            <a:avLst/>
          </a:prstGeom>
        </p:spPr>
        <p:txBody>
          <a:bodyPr lIns="101870" tIns="50935" rIns="101870" bIns="50935">
            <a:normAutofit/>
          </a:bodyPr>
          <a:lstStyle>
            <a:lvl1pPr algn="ctr">
              <a:spcBef>
                <a:spcPts val="755"/>
              </a:spcBef>
              <a:buNone/>
              <a:defRPr sz="2735" baseline="0">
                <a:solidFill>
                  <a:schemeClr val="bg1"/>
                </a:solidFill>
              </a:defRPr>
            </a:lvl1pPr>
          </a:lstStyle>
          <a:p>
            <a:pPr lvl="0"/>
            <a:r>
              <a:rPr lang="en-US"/>
              <a:t>Click to edit Master text styles</a:t>
            </a:r>
          </a:p>
        </p:txBody>
      </p:sp>
      <p:sp>
        <p:nvSpPr>
          <p:cNvPr id="9" name="Content Placeholder 2"/>
          <p:cNvSpPr>
            <a:spLocks noGrp="1"/>
          </p:cNvSpPr>
          <p:nvPr>
            <p:ph idx="11"/>
          </p:nvPr>
        </p:nvSpPr>
        <p:spPr>
          <a:xfrm>
            <a:off x="5672667" y="4546600"/>
            <a:ext cx="5909733" cy="718066"/>
          </a:xfrm>
          <a:prstGeom prst="rect">
            <a:avLst/>
          </a:prstGeom>
        </p:spPr>
        <p:txBody>
          <a:bodyPr lIns="101870" tIns="50935" rIns="101870" bIns="50935">
            <a:normAutofit/>
          </a:bodyPr>
          <a:lstStyle>
            <a:lvl1pPr algn="l">
              <a:buNone/>
              <a:defRPr sz="2735" baseline="0">
                <a:solidFill>
                  <a:schemeClr val="bg1"/>
                </a:solidFill>
              </a:defRPr>
            </a:lvl1pPr>
          </a:lstStyle>
          <a:p>
            <a:pPr lvl="0"/>
            <a:r>
              <a:rPr lang="en-US"/>
              <a:t>Click to edit Master text styles</a:t>
            </a:r>
          </a:p>
        </p:txBody>
      </p:sp>
      <p:sp>
        <p:nvSpPr>
          <p:cNvPr id="6" name="Title 1"/>
          <p:cNvSpPr>
            <a:spLocks noGrp="1"/>
          </p:cNvSpPr>
          <p:nvPr>
            <p:ph type="title"/>
          </p:nvPr>
        </p:nvSpPr>
        <p:spPr>
          <a:xfrm>
            <a:off x="609600" y="228602"/>
            <a:ext cx="10972800" cy="956733"/>
          </a:xfrm>
          <a:prstGeom prst="rect">
            <a:avLst/>
          </a:prstGeom>
        </p:spPr>
        <p:txBody>
          <a:bodyPr lIns="101870" tIns="50935" rIns="101870" bIns="50935">
            <a:normAutofit/>
          </a:bodyPr>
          <a:lstStyle>
            <a:lvl1pPr algn="l">
              <a:defRPr sz="3177" b="1" cap="all">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153408489"/>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sp>
        <p:nvSpPr>
          <p:cNvPr id="4" name="Title 1"/>
          <p:cNvSpPr>
            <a:spLocks noGrp="1"/>
          </p:cNvSpPr>
          <p:nvPr>
            <p:ph type="title"/>
          </p:nvPr>
        </p:nvSpPr>
        <p:spPr>
          <a:xfrm>
            <a:off x="609600" y="228602"/>
            <a:ext cx="10972800" cy="956733"/>
          </a:xfrm>
          <a:prstGeom prst="rect">
            <a:avLst/>
          </a:prstGeom>
        </p:spPr>
        <p:txBody>
          <a:bodyPr lIns="101870" tIns="50935" rIns="101870" bIns="50935">
            <a:normAutofit/>
          </a:bodyPr>
          <a:lstStyle>
            <a:lvl1pPr algn="l">
              <a:defRPr sz="3177" b="1" cap="all">
                <a:solidFill>
                  <a:schemeClr val="bg1"/>
                </a:solidFill>
              </a:defRPr>
            </a:lvl1pPr>
          </a:lstStyle>
          <a:p>
            <a:r>
              <a:rPr lang="en-US"/>
              <a:t>Click to edit Master title style</a:t>
            </a:r>
            <a:endParaRPr lang="en-US" dirty="0"/>
          </a:p>
        </p:txBody>
      </p:sp>
      <p:sp>
        <p:nvSpPr>
          <p:cNvPr id="5" name="Content Placeholder 2"/>
          <p:cNvSpPr>
            <a:spLocks noGrp="1"/>
          </p:cNvSpPr>
          <p:nvPr>
            <p:ph idx="10"/>
          </p:nvPr>
        </p:nvSpPr>
        <p:spPr>
          <a:xfrm>
            <a:off x="609600" y="1600202"/>
            <a:ext cx="6204147" cy="4525963"/>
          </a:xfrm>
          <a:prstGeom prst="rect">
            <a:avLst/>
          </a:prstGeom>
        </p:spPr>
        <p:txBody>
          <a:bodyPr lIns="101870" tIns="50935" rIns="101870" bIns="50935"/>
          <a:lstStyle>
            <a:lvl1pPr indent="-341584">
              <a:buSzPct val="75000"/>
              <a:defRPr sz="1941" b="0" baseline="0">
                <a:solidFill>
                  <a:srgbClr val="284D83"/>
                </a:solidFill>
              </a:defRPr>
            </a:lvl1pPr>
            <a:lvl2pPr indent="-341584">
              <a:buSzPct val="75000"/>
              <a:defRPr sz="1941" b="0" baseline="0">
                <a:solidFill>
                  <a:srgbClr val="284D83"/>
                </a:solidFill>
              </a:defRPr>
            </a:lvl2pPr>
            <a:lvl3pPr indent="-341584">
              <a:buSzPct val="75000"/>
              <a:defRPr sz="1941" b="0">
                <a:solidFill>
                  <a:srgbClr val="284D83"/>
                </a:solidFill>
              </a:defRPr>
            </a:lvl3pPr>
            <a:lvl4pPr indent="-341584">
              <a:buSzPct val="75000"/>
              <a:defRPr sz="1941" b="0">
                <a:solidFill>
                  <a:srgbClr val="284D83"/>
                </a:solidFill>
              </a:defRPr>
            </a:lvl4pPr>
            <a:lvl5pPr indent="-341584">
              <a:buSzPct val="75000"/>
              <a:defRPr sz="1941" b="0">
                <a:solidFill>
                  <a:srgbClr val="284D8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39159731"/>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4_Custom Layout">
    <p:spTree>
      <p:nvGrpSpPr>
        <p:cNvPr id="1" name=""/>
        <p:cNvGrpSpPr/>
        <p:nvPr/>
      </p:nvGrpSpPr>
      <p:grpSpPr>
        <a:xfrm>
          <a:off x="0" y="0"/>
          <a:ext cx="0" cy="0"/>
          <a:chOff x="0" y="0"/>
          <a:chExt cx="0" cy="0"/>
        </a:xfrm>
      </p:grpSpPr>
      <p:sp>
        <p:nvSpPr>
          <p:cNvPr id="3" name="Rectangle 2"/>
          <p:cNvSpPr/>
          <p:nvPr/>
        </p:nvSpPr>
        <p:spPr>
          <a:xfrm>
            <a:off x="1" y="0"/>
            <a:ext cx="12209319"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89885" tIns="44943" rIns="89885" bIns="44943" anchor="ctr"/>
          <a:lstStyle/>
          <a:p>
            <a:pPr algn="ctr">
              <a:defRPr/>
            </a:pPr>
            <a:endParaRPr lang="en-US" sz="1588" dirty="0">
              <a:solidFill>
                <a:prstClr val="white"/>
              </a:solidFill>
            </a:endParaRPr>
          </a:p>
        </p:txBody>
      </p:sp>
      <p:pic>
        <p:nvPicPr>
          <p:cNvPr id="4" name="Picture 2" descr="DanaherLogo_4C.eps"/>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97850" y="6045575"/>
            <a:ext cx="4568152" cy="518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558032" y="2489107"/>
            <a:ext cx="11075941" cy="152680"/>
          </a:xfrm>
          <a:prstGeom prst="rect">
            <a:avLst/>
          </a:prstGeom>
          <a:solidFill>
            <a:srgbClr val="153C71"/>
          </a:solidFill>
          <a:effectLst/>
        </p:spPr>
        <p:style>
          <a:lnRef idx="1">
            <a:schemeClr val="accent1"/>
          </a:lnRef>
          <a:fillRef idx="3">
            <a:schemeClr val="accent1"/>
          </a:fillRef>
          <a:effectRef idx="2">
            <a:schemeClr val="accent1"/>
          </a:effectRef>
          <a:fontRef idx="minor">
            <a:schemeClr val="lt1"/>
          </a:fontRef>
        </p:style>
        <p:txBody>
          <a:bodyPr lIns="89885" tIns="44943" rIns="89885" bIns="44943" anchor="ctr"/>
          <a:lstStyle/>
          <a:p>
            <a:pPr algn="ctr">
              <a:defRPr/>
            </a:pPr>
            <a:endParaRPr lang="en-US" sz="1588" dirty="0">
              <a:solidFill>
                <a:prstClr val="white"/>
              </a:solidFill>
            </a:endParaRPr>
          </a:p>
        </p:txBody>
      </p:sp>
      <p:pic>
        <p:nvPicPr>
          <p:cNvPr id="7" name="Picture 15" descr="TitleImage_3.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76941" y="2742641"/>
            <a:ext cx="1568258" cy="13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3" descr="TitleImage_1.t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797850" y="2759450"/>
            <a:ext cx="1568258" cy="13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4" descr="TitleImage_2.t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612410" y="2759450"/>
            <a:ext cx="1568257" cy="13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6" descr="TitleImage_4.t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203046" y="2759450"/>
            <a:ext cx="1568257" cy="13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7" descr="TitleImage_5.ti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0065713" y="2759450"/>
            <a:ext cx="1568257" cy="13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p:cNvSpPr>
            <a:spLocks noGrp="1"/>
          </p:cNvSpPr>
          <p:nvPr>
            <p:ph type="title"/>
          </p:nvPr>
        </p:nvSpPr>
        <p:spPr>
          <a:xfrm>
            <a:off x="2798232" y="1899922"/>
            <a:ext cx="9393768" cy="589280"/>
          </a:xfrm>
          <a:prstGeom prst="rect">
            <a:avLst/>
          </a:prstGeom>
        </p:spPr>
        <p:txBody>
          <a:bodyPr lIns="101870" tIns="50935" rIns="101870" bIns="50935"/>
          <a:lstStyle>
            <a:lvl1pPr algn="l">
              <a:defRPr sz="3530" b="1" cap="all">
                <a:solidFill>
                  <a:srgbClr val="153C71"/>
                </a:solidFill>
              </a:defRPr>
            </a:lvl1pPr>
          </a:lstStyle>
          <a:p>
            <a:r>
              <a:rPr lang="en-US"/>
              <a:t>Click to edit Master title style</a:t>
            </a:r>
            <a:endParaRPr lang="en-US" dirty="0"/>
          </a:p>
        </p:txBody>
      </p:sp>
    </p:spTree>
    <p:extLst>
      <p:ext uri="{BB962C8B-B14F-4D97-AF65-F5344CB8AC3E}">
        <p14:creationId xmlns:p14="http://schemas.microsoft.com/office/powerpoint/2010/main" val="35128594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5_Custom Layout">
    <p:spTree>
      <p:nvGrpSpPr>
        <p:cNvPr id="1" name=""/>
        <p:cNvGrpSpPr/>
        <p:nvPr/>
      </p:nvGrpSpPr>
      <p:grpSpPr>
        <a:xfrm>
          <a:off x="0" y="0"/>
          <a:ext cx="0" cy="0"/>
          <a:chOff x="0" y="0"/>
          <a:chExt cx="0" cy="0"/>
        </a:xfrm>
      </p:grpSpPr>
      <p:sp>
        <p:nvSpPr>
          <p:cNvPr id="3" name="Rectangle 2"/>
          <p:cNvSpPr/>
          <p:nvPr/>
        </p:nvSpPr>
        <p:spPr>
          <a:xfrm>
            <a:off x="1" y="0"/>
            <a:ext cx="12209319"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89885" tIns="44943" rIns="89885" bIns="44943" anchor="ctr"/>
          <a:lstStyle/>
          <a:p>
            <a:pPr algn="ctr">
              <a:defRPr/>
            </a:pPr>
            <a:endParaRPr lang="en-US" sz="1588" dirty="0">
              <a:solidFill>
                <a:prstClr val="white"/>
              </a:solidFill>
            </a:endParaRPr>
          </a:p>
        </p:txBody>
      </p:sp>
      <p:sp>
        <p:nvSpPr>
          <p:cNvPr id="4" name="Rectangle 3"/>
          <p:cNvSpPr/>
          <p:nvPr/>
        </p:nvSpPr>
        <p:spPr>
          <a:xfrm>
            <a:off x="609987" y="1777535"/>
            <a:ext cx="10972030" cy="1207434"/>
          </a:xfrm>
          <a:prstGeom prst="rect">
            <a:avLst/>
          </a:prstGeom>
          <a:solidFill>
            <a:srgbClr val="153C71"/>
          </a:solidFill>
          <a:effectLst/>
        </p:spPr>
        <p:style>
          <a:lnRef idx="1">
            <a:schemeClr val="accent1"/>
          </a:lnRef>
          <a:fillRef idx="3">
            <a:schemeClr val="accent1"/>
          </a:fillRef>
          <a:effectRef idx="2">
            <a:schemeClr val="accent1"/>
          </a:effectRef>
          <a:fontRef idx="minor">
            <a:schemeClr val="lt1"/>
          </a:fontRef>
        </p:style>
        <p:txBody>
          <a:bodyPr lIns="89885" tIns="44943" rIns="89885" bIns="44943" anchor="ctr"/>
          <a:lstStyle/>
          <a:p>
            <a:pPr algn="ctr">
              <a:defRPr/>
            </a:pPr>
            <a:endParaRPr lang="en-US" sz="1588" dirty="0">
              <a:solidFill>
                <a:prstClr val="white"/>
              </a:solidFill>
            </a:endParaRPr>
          </a:p>
        </p:txBody>
      </p:sp>
      <p:sp>
        <p:nvSpPr>
          <p:cNvPr id="5" name="Rectangle 4"/>
          <p:cNvSpPr/>
          <p:nvPr/>
        </p:nvSpPr>
        <p:spPr>
          <a:xfrm>
            <a:off x="609987" y="3122240"/>
            <a:ext cx="10972030" cy="358588"/>
          </a:xfrm>
          <a:prstGeom prst="rect">
            <a:avLst/>
          </a:prstGeom>
          <a:solidFill>
            <a:srgbClr val="153C71"/>
          </a:solidFill>
          <a:effectLst/>
        </p:spPr>
        <p:style>
          <a:lnRef idx="1">
            <a:schemeClr val="accent1"/>
          </a:lnRef>
          <a:fillRef idx="3">
            <a:schemeClr val="accent1"/>
          </a:fillRef>
          <a:effectRef idx="2">
            <a:schemeClr val="accent1"/>
          </a:effectRef>
          <a:fontRef idx="minor">
            <a:schemeClr val="lt1"/>
          </a:fontRef>
        </p:style>
        <p:txBody>
          <a:bodyPr lIns="89885" tIns="44943" rIns="89885" bIns="44943" anchor="ctr"/>
          <a:lstStyle/>
          <a:p>
            <a:pPr algn="ctr">
              <a:defRPr/>
            </a:pPr>
            <a:endParaRPr lang="en-US" sz="1588" dirty="0">
              <a:solidFill>
                <a:prstClr val="white"/>
              </a:solidFill>
            </a:endParaRPr>
          </a:p>
        </p:txBody>
      </p:sp>
      <p:pic>
        <p:nvPicPr>
          <p:cNvPr id="6" name="Picture 2" descr="DanaherLogo_4C.eps"/>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97850" y="6045575"/>
            <a:ext cx="4568152" cy="518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2836334" y="2095500"/>
            <a:ext cx="8746067" cy="1217082"/>
          </a:xfrm>
          <a:prstGeom prst="rect">
            <a:avLst/>
          </a:prstGeom>
        </p:spPr>
        <p:txBody>
          <a:bodyPr lIns="101870" tIns="50935" rIns="101870" bIns="50935">
            <a:normAutofit/>
          </a:bodyPr>
          <a:lstStyle>
            <a:lvl1pPr algn="l">
              <a:defRPr sz="3177" b="1" cap="all">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441481898"/>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46851BC-1F36-4649-A30D-43880F5CE613}" type="datetimeFigureOut">
              <a:rPr lang="en-US" smtClean="0"/>
              <a:pPr/>
              <a:t>9/26/20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37C030-B744-4176-8282-27E55FBC5EEA}" type="slidenum">
              <a:rPr lang="en-US" smtClean="0"/>
              <a:pPr/>
              <a:t>‹#›</a:t>
            </a:fld>
            <a:endParaRPr lang="en-US"/>
          </a:p>
        </p:txBody>
      </p:sp>
    </p:spTree>
    <p:extLst>
      <p:ext uri="{BB962C8B-B14F-4D97-AF65-F5344CB8AC3E}">
        <p14:creationId xmlns:p14="http://schemas.microsoft.com/office/powerpoint/2010/main" val="4276450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7_Custom Layout">
    <p:spTree>
      <p:nvGrpSpPr>
        <p:cNvPr id="1" name=""/>
        <p:cNvGrpSpPr/>
        <p:nvPr/>
      </p:nvGrpSpPr>
      <p:grpSpPr>
        <a:xfrm>
          <a:off x="0" y="0"/>
          <a:ext cx="0" cy="0"/>
          <a:chOff x="0" y="0"/>
          <a:chExt cx="0" cy="0"/>
        </a:xfrm>
      </p:grpSpPr>
      <p:sp>
        <p:nvSpPr>
          <p:cNvPr id="2" name="Rectangle 1"/>
          <p:cNvSpPr/>
          <p:nvPr/>
        </p:nvSpPr>
        <p:spPr>
          <a:xfrm>
            <a:off x="1" y="0"/>
            <a:ext cx="12209319"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89885" tIns="44943" rIns="89885" bIns="44943" anchor="ctr"/>
          <a:lstStyle/>
          <a:p>
            <a:pPr algn="ctr">
              <a:defRPr/>
            </a:pPr>
            <a:endParaRPr lang="en-US" sz="1588" dirty="0">
              <a:solidFill>
                <a:prstClr val="white"/>
              </a:solidFill>
            </a:endParaRPr>
          </a:p>
        </p:txBody>
      </p:sp>
      <p:pic>
        <p:nvPicPr>
          <p:cNvPr id="3" name="Picture 5" descr="DanaherLogo_4C.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92017" y="2654394"/>
            <a:ext cx="6807970" cy="774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4333355"/>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9_Custom Layout">
    <p:spTree>
      <p:nvGrpSpPr>
        <p:cNvPr id="1" name=""/>
        <p:cNvGrpSpPr/>
        <p:nvPr/>
      </p:nvGrpSpPr>
      <p:grpSpPr>
        <a:xfrm>
          <a:off x="0" y="0"/>
          <a:ext cx="0" cy="0"/>
          <a:chOff x="0" y="0"/>
          <a:chExt cx="0" cy="0"/>
        </a:xfrm>
      </p:grpSpPr>
      <p:sp>
        <p:nvSpPr>
          <p:cNvPr id="3" name="Rectangle 2"/>
          <p:cNvSpPr/>
          <p:nvPr/>
        </p:nvSpPr>
        <p:spPr>
          <a:xfrm>
            <a:off x="609987" y="1417546"/>
            <a:ext cx="10972030" cy="3908051"/>
          </a:xfrm>
          <a:prstGeom prst="rect">
            <a:avLst/>
          </a:prstGeom>
          <a:noFill/>
          <a:effectLst/>
        </p:spPr>
        <p:style>
          <a:lnRef idx="1">
            <a:schemeClr val="accent1"/>
          </a:lnRef>
          <a:fillRef idx="3">
            <a:schemeClr val="accent1"/>
          </a:fillRef>
          <a:effectRef idx="2">
            <a:schemeClr val="accent1"/>
          </a:effectRef>
          <a:fontRef idx="minor">
            <a:schemeClr val="lt1"/>
          </a:fontRef>
        </p:style>
        <p:txBody>
          <a:bodyPr lIns="89885" tIns="44943" rIns="89885" bIns="44943" anchor="ctr"/>
          <a:lstStyle/>
          <a:p>
            <a:pPr algn="ctr">
              <a:defRPr/>
            </a:pPr>
            <a:endParaRPr lang="en-US" sz="1588" dirty="0">
              <a:solidFill>
                <a:prstClr val="white"/>
              </a:solidFill>
            </a:endParaRPr>
          </a:p>
        </p:txBody>
      </p:sp>
      <p:sp>
        <p:nvSpPr>
          <p:cNvPr id="4" name="Rectangle 3"/>
          <p:cNvSpPr/>
          <p:nvPr/>
        </p:nvSpPr>
        <p:spPr>
          <a:xfrm>
            <a:off x="609987" y="5481078"/>
            <a:ext cx="10972030" cy="857250"/>
          </a:xfrm>
          <a:prstGeom prst="rect">
            <a:avLst/>
          </a:prstGeom>
          <a:noFill/>
          <a:effectLst/>
        </p:spPr>
        <p:style>
          <a:lnRef idx="1">
            <a:schemeClr val="accent1"/>
          </a:lnRef>
          <a:fillRef idx="3">
            <a:schemeClr val="accent1"/>
          </a:fillRef>
          <a:effectRef idx="2">
            <a:schemeClr val="accent1"/>
          </a:effectRef>
          <a:fontRef idx="minor">
            <a:schemeClr val="lt1"/>
          </a:fontRef>
        </p:style>
        <p:txBody>
          <a:bodyPr lIns="89885" tIns="44943" rIns="89885" bIns="44943" anchor="ctr"/>
          <a:lstStyle/>
          <a:p>
            <a:pPr algn="ctr">
              <a:defRPr/>
            </a:pPr>
            <a:endParaRPr lang="en-US" sz="1588" dirty="0">
              <a:solidFill>
                <a:prstClr val="white"/>
              </a:solidFill>
            </a:endParaRPr>
          </a:p>
        </p:txBody>
      </p:sp>
      <p:sp>
        <p:nvSpPr>
          <p:cNvPr id="5" name="TextBox 6"/>
          <p:cNvSpPr txBox="1">
            <a:spLocks noChangeArrowheads="1"/>
          </p:cNvSpPr>
          <p:nvPr/>
        </p:nvSpPr>
        <p:spPr bwMode="auto">
          <a:xfrm>
            <a:off x="989062" y="1567423"/>
            <a:ext cx="10129212" cy="1448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885" tIns="44943" rIns="89885" bIns="44943">
            <a:spAutoFit/>
          </a:bodyPr>
          <a:lstStyle/>
          <a:p>
            <a:pPr algn="ctr" fontAlgn="base">
              <a:spcBef>
                <a:spcPct val="0"/>
              </a:spcBef>
              <a:spcAft>
                <a:spcPct val="0"/>
              </a:spcAft>
            </a:pPr>
            <a:r>
              <a:rPr lang="en-US" sz="2206" dirty="0">
                <a:solidFill>
                  <a:prstClr val="black"/>
                </a:solidFill>
                <a:cs typeface="Arial" panose="020B0604020202020204" pitchFamily="34" charset="0"/>
              </a:rPr>
              <a:t>This document contains confidential and proprietary</a:t>
            </a:r>
            <a:br>
              <a:rPr lang="en-US" sz="2206" dirty="0">
                <a:solidFill>
                  <a:prstClr val="black"/>
                </a:solidFill>
                <a:cs typeface="Arial" panose="020B0604020202020204" pitchFamily="34" charset="0"/>
              </a:rPr>
            </a:br>
            <a:r>
              <a:rPr lang="en-US" sz="2206" dirty="0">
                <a:solidFill>
                  <a:prstClr val="black"/>
                </a:solidFill>
                <a:cs typeface="Arial" panose="020B0604020202020204" pitchFamily="34" charset="0"/>
              </a:rPr>
              <a:t>information owned by Danaher. Any disclosure, use, copying</a:t>
            </a:r>
            <a:br>
              <a:rPr lang="en-US" sz="2206" dirty="0">
                <a:solidFill>
                  <a:prstClr val="black"/>
                </a:solidFill>
                <a:cs typeface="Arial" panose="020B0604020202020204" pitchFamily="34" charset="0"/>
              </a:rPr>
            </a:br>
            <a:r>
              <a:rPr lang="en-US" sz="2206" dirty="0">
                <a:solidFill>
                  <a:prstClr val="black"/>
                </a:solidFill>
                <a:cs typeface="Arial" panose="020B0604020202020204" pitchFamily="34" charset="0"/>
              </a:rPr>
              <a:t>or distribution of this information without the express </a:t>
            </a:r>
            <a:br>
              <a:rPr lang="en-US" sz="2206" dirty="0">
                <a:solidFill>
                  <a:prstClr val="black"/>
                </a:solidFill>
                <a:cs typeface="Arial" panose="020B0604020202020204" pitchFamily="34" charset="0"/>
              </a:rPr>
            </a:br>
            <a:r>
              <a:rPr lang="en-US" sz="2206" dirty="0">
                <a:solidFill>
                  <a:prstClr val="black"/>
                </a:solidFill>
                <a:cs typeface="Arial" panose="020B0604020202020204" pitchFamily="34" charset="0"/>
              </a:rPr>
              <a:t>written consent of Danaher is strictly prohibited.</a:t>
            </a:r>
          </a:p>
        </p:txBody>
      </p:sp>
      <p:cxnSp>
        <p:nvCxnSpPr>
          <p:cNvPr id="6" name="Straight Connector 5"/>
          <p:cNvCxnSpPr/>
          <p:nvPr/>
        </p:nvCxnSpPr>
        <p:spPr>
          <a:xfrm>
            <a:off x="989062" y="3162860"/>
            <a:ext cx="10129212" cy="1401"/>
          </a:xfrm>
          <a:prstGeom prst="line">
            <a:avLst/>
          </a:prstGeom>
        </p:spPr>
        <p:style>
          <a:lnRef idx="2">
            <a:schemeClr val="accent1"/>
          </a:lnRef>
          <a:fillRef idx="0">
            <a:schemeClr val="accent1"/>
          </a:fillRef>
          <a:effectRef idx="1">
            <a:schemeClr val="accent1"/>
          </a:effectRef>
          <a:fontRef idx="minor">
            <a:schemeClr val="tx1"/>
          </a:fontRef>
        </p:style>
      </p:cxnSp>
      <p:sp>
        <p:nvSpPr>
          <p:cNvPr id="7" name="TextBox 8"/>
          <p:cNvSpPr txBox="1">
            <a:spLocks noChangeArrowheads="1"/>
          </p:cNvSpPr>
          <p:nvPr/>
        </p:nvSpPr>
        <p:spPr bwMode="auto">
          <a:xfrm>
            <a:off x="1191107" y="3389780"/>
            <a:ext cx="10131136" cy="1448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885" tIns="44943" rIns="89885" bIns="44943">
            <a:spAutoFit/>
          </a:bodyPr>
          <a:lstStyle/>
          <a:p>
            <a:pPr algn="ctr" fontAlgn="base">
              <a:spcBef>
                <a:spcPct val="0"/>
              </a:spcBef>
              <a:spcAft>
                <a:spcPct val="0"/>
              </a:spcAft>
            </a:pPr>
            <a:r>
              <a:rPr lang="en-US" sz="2206" dirty="0">
                <a:solidFill>
                  <a:prstClr val="black"/>
                </a:solidFill>
                <a:cs typeface="Arial" panose="020B0604020202020204" pitchFamily="34" charset="0"/>
              </a:rPr>
              <a:t>The following training material is provided as a generic guide</a:t>
            </a:r>
            <a:br>
              <a:rPr lang="en-US" sz="2206" dirty="0">
                <a:solidFill>
                  <a:prstClr val="black"/>
                </a:solidFill>
                <a:cs typeface="Arial" panose="020B0604020202020204" pitchFamily="34" charset="0"/>
              </a:rPr>
            </a:br>
            <a:r>
              <a:rPr lang="en-US" sz="2206" dirty="0">
                <a:solidFill>
                  <a:prstClr val="black"/>
                </a:solidFill>
                <a:cs typeface="Arial" panose="020B0604020202020204" pitchFamily="34" charset="0"/>
              </a:rPr>
              <a:t>and does not include all actions required by various regulatory, environmental or other agencies under which the site operates. It is the responsibility of the site leadership team to ensure compliance to those agencies.</a:t>
            </a:r>
          </a:p>
        </p:txBody>
      </p:sp>
      <p:sp>
        <p:nvSpPr>
          <p:cNvPr id="8" name="TextBox 10"/>
          <p:cNvSpPr txBox="1">
            <a:spLocks noChangeArrowheads="1"/>
          </p:cNvSpPr>
          <p:nvPr/>
        </p:nvSpPr>
        <p:spPr bwMode="auto">
          <a:xfrm>
            <a:off x="989062" y="5492284"/>
            <a:ext cx="10129212" cy="769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885" tIns="44943" rIns="89885" bIns="44943">
            <a:spAutoFit/>
          </a:bodyPr>
          <a:lstStyle/>
          <a:p>
            <a:pPr algn="ctr" fontAlgn="base">
              <a:spcBef>
                <a:spcPct val="0"/>
              </a:spcBef>
              <a:spcAft>
                <a:spcPct val="0"/>
              </a:spcAft>
            </a:pPr>
            <a:r>
              <a:rPr lang="en-US" sz="2206" dirty="0">
                <a:solidFill>
                  <a:prstClr val="black"/>
                </a:solidFill>
                <a:cs typeface="Arial" panose="020B0604020202020204" pitchFamily="34" charset="0"/>
              </a:rPr>
              <a:t>FOR IMPROVEMENT SUGGESTIONS,</a:t>
            </a:r>
          </a:p>
          <a:p>
            <a:pPr algn="ctr" fontAlgn="base">
              <a:spcBef>
                <a:spcPct val="0"/>
              </a:spcBef>
              <a:spcAft>
                <a:spcPct val="0"/>
              </a:spcAft>
            </a:pPr>
            <a:r>
              <a:rPr lang="en-US" sz="2206" dirty="0">
                <a:solidFill>
                  <a:prstClr val="black"/>
                </a:solidFill>
                <a:cs typeface="Arial" panose="020B0604020202020204" pitchFamily="34" charset="0"/>
              </a:rPr>
              <a:t>PLEASE E-MAIL </a:t>
            </a:r>
            <a:r>
              <a:rPr lang="en-US" sz="2206" b="1" dirty="0">
                <a:solidFill>
                  <a:srgbClr val="153C71"/>
                </a:solidFill>
                <a:cs typeface="Arial" panose="020B0604020202020204" pitchFamily="34" charset="0"/>
              </a:rPr>
              <a:t>dbso@danaher.com</a:t>
            </a:r>
          </a:p>
        </p:txBody>
      </p:sp>
      <p:sp>
        <p:nvSpPr>
          <p:cNvPr id="10" name="Title 1"/>
          <p:cNvSpPr>
            <a:spLocks noGrp="1"/>
          </p:cNvSpPr>
          <p:nvPr>
            <p:ph type="title"/>
          </p:nvPr>
        </p:nvSpPr>
        <p:spPr>
          <a:xfrm>
            <a:off x="609600" y="228602"/>
            <a:ext cx="10972800" cy="956733"/>
          </a:xfrm>
          <a:prstGeom prst="rect">
            <a:avLst/>
          </a:prstGeom>
        </p:spPr>
        <p:txBody>
          <a:bodyPr lIns="101870" tIns="50935" rIns="101870" bIns="50935">
            <a:normAutofit/>
          </a:bodyPr>
          <a:lstStyle>
            <a:lvl1pPr algn="l">
              <a:defRPr sz="3177" b="1" cap="all">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931108137"/>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a:prstGeom prst="rect">
            <a:avLst/>
          </a:prstGeom>
        </p:spPr>
        <p:txBody>
          <a:bodyPr lIns="91429" tIns="45715" rIns="91429" bIns="45715" anchor="t"/>
          <a:lstStyle>
            <a:lvl1pPr algn="l">
              <a:defRPr sz="3971"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lIns="91429" tIns="45715" rIns="91429" bIns="45715" anchor="b"/>
          <a:lstStyle>
            <a:lvl1pPr marL="0" indent="0">
              <a:buNone/>
              <a:defRPr sz="1941"/>
            </a:lvl1pPr>
            <a:lvl2pPr marL="449452" indent="0">
              <a:buNone/>
              <a:defRPr sz="1765"/>
            </a:lvl2pPr>
            <a:lvl3pPr marL="898905" indent="0">
              <a:buNone/>
              <a:defRPr sz="1588"/>
            </a:lvl3pPr>
            <a:lvl4pPr marL="1348358" indent="0">
              <a:buNone/>
              <a:defRPr sz="1412"/>
            </a:lvl4pPr>
            <a:lvl5pPr marL="1797811" indent="0">
              <a:buNone/>
              <a:defRPr sz="1412"/>
            </a:lvl5pPr>
            <a:lvl6pPr marL="2247265" indent="0">
              <a:buNone/>
              <a:defRPr sz="1412"/>
            </a:lvl6pPr>
            <a:lvl7pPr marL="2696717" indent="0">
              <a:buNone/>
              <a:defRPr sz="1412"/>
            </a:lvl7pPr>
            <a:lvl8pPr marL="3146170" indent="0">
              <a:buNone/>
              <a:defRPr sz="1412"/>
            </a:lvl8pPr>
            <a:lvl9pPr marL="3595622" indent="0">
              <a:buNone/>
              <a:defRPr sz="1412"/>
            </a:lvl9pPr>
          </a:lstStyle>
          <a:p>
            <a:pPr lvl="0"/>
            <a:r>
              <a:rPr lang="en-US"/>
              <a:t>Click to edit Master text styles</a:t>
            </a:r>
          </a:p>
        </p:txBody>
      </p:sp>
      <p:sp>
        <p:nvSpPr>
          <p:cNvPr id="4" name="Date Placeholder 3"/>
          <p:cNvSpPr>
            <a:spLocks noGrp="1"/>
          </p:cNvSpPr>
          <p:nvPr>
            <p:ph type="dt" sz="half" idx="10"/>
          </p:nvPr>
        </p:nvSpPr>
        <p:spPr>
          <a:xfrm>
            <a:off x="609987" y="6245879"/>
            <a:ext cx="2844030" cy="476250"/>
          </a:xfrm>
          <a:prstGeom prst="rect">
            <a:avLst/>
          </a:prstGeom>
        </p:spPr>
        <p:txBody>
          <a:bodyPr lIns="91429" tIns="45715" rIns="91429" bIns="45715"/>
          <a:lstStyle>
            <a:lvl1pPr eaLnBrk="1" hangingPunct="1">
              <a:defRPr>
                <a:latin typeface="Arial" charset="0"/>
                <a:cs typeface="+mn-cs"/>
              </a:defRPr>
            </a:lvl1pPr>
          </a:lstStyle>
          <a:p>
            <a:pPr fontAlgn="base">
              <a:spcBef>
                <a:spcPct val="0"/>
              </a:spcBef>
              <a:spcAft>
                <a:spcPct val="0"/>
              </a:spcAft>
              <a:defRPr/>
            </a:pPr>
            <a:endParaRPr lang="en-US" dirty="0">
              <a:solidFill>
                <a:prstClr val="black"/>
              </a:solidFill>
            </a:endParaRPr>
          </a:p>
        </p:txBody>
      </p:sp>
      <p:sp>
        <p:nvSpPr>
          <p:cNvPr id="5" name="Slide Number Placeholder 4"/>
          <p:cNvSpPr>
            <a:spLocks noGrp="1"/>
          </p:cNvSpPr>
          <p:nvPr>
            <p:ph type="sldNum" sz="quarter" idx="11"/>
          </p:nvPr>
        </p:nvSpPr>
        <p:spPr>
          <a:xfrm>
            <a:off x="4673987" y="6248681"/>
            <a:ext cx="2844030" cy="476250"/>
          </a:xfrm>
          <a:prstGeom prst="rect">
            <a:avLst/>
          </a:prstGeom>
        </p:spPr>
        <p:txBody>
          <a:bodyPr vert="horz" wrap="square" lIns="91429" tIns="45715" rIns="91429" bIns="45715" numCol="1" anchor="t" anchorCtr="0" compatLnSpc="1">
            <a:prstTxWarp prst="textNoShape">
              <a:avLst/>
            </a:prstTxWarp>
          </a:bodyPr>
          <a:lstStyle>
            <a:lvl1pPr eaLnBrk="1" hangingPunct="1">
              <a:defRPr/>
            </a:lvl1pPr>
          </a:lstStyle>
          <a:p>
            <a:pPr fontAlgn="base">
              <a:spcBef>
                <a:spcPct val="0"/>
              </a:spcBef>
              <a:spcAft>
                <a:spcPct val="0"/>
              </a:spcAft>
              <a:defRPr/>
            </a:pPr>
            <a:br>
              <a:rPr lang="en-US" dirty="0">
                <a:solidFill>
                  <a:prstClr val="black"/>
                </a:solidFill>
                <a:latin typeface="Arial" panose="020B0604020202020204" pitchFamily="34" charset="0"/>
                <a:cs typeface="Arial" panose="020B0604020202020204" pitchFamily="34" charset="0"/>
              </a:rPr>
            </a:br>
            <a:fld id="{1A404A65-720A-4C18-A588-FFD167DF17E5}" type="slidenum">
              <a:rPr lang="en-US">
                <a:solidFill>
                  <a:prstClr val="black"/>
                </a:solidFill>
                <a:cs typeface="Arial" panose="020B0604020202020204" pitchFamily="34" charset="0"/>
              </a:rPr>
              <a:pPr fontAlgn="base">
                <a:spcBef>
                  <a:spcPct val="0"/>
                </a:spcBef>
                <a:spcAft>
                  <a:spcPct val="0"/>
                </a:spcAft>
                <a:defRPr/>
              </a:pPr>
              <a:t>‹#›</a:t>
            </a:fld>
            <a:endParaRPr lang="en-US" dirty="0">
              <a:solidFill>
                <a:prstClr val="black"/>
              </a:solidFill>
              <a:cs typeface="Arial" panose="020B0604020202020204" pitchFamily="34" charset="0"/>
            </a:endParaRPr>
          </a:p>
        </p:txBody>
      </p:sp>
    </p:spTree>
    <p:extLst>
      <p:ext uri="{BB962C8B-B14F-4D97-AF65-F5344CB8AC3E}">
        <p14:creationId xmlns:p14="http://schemas.microsoft.com/office/powerpoint/2010/main" val="16504874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8796" y="277813"/>
            <a:ext cx="10974413" cy="1143000"/>
          </a:xfrm>
          <a:prstGeom prst="rect">
            <a:avLst/>
          </a:prstGeom>
        </p:spPr>
        <p:txBody>
          <a:bodyPr lIns="91429" tIns="45715" rIns="91429" bIns="45715"/>
          <a:lstStyle/>
          <a:p>
            <a:r>
              <a:rPr lang="en-US"/>
              <a:t>Click to edit Master title style</a:t>
            </a:r>
          </a:p>
        </p:txBody>
      </p:sp>
      <p:sp>
        <p:nvSpPr>
          <p:cNvPr id="3" name="Text Placeholder 2"/>
          <p:cNvSpPr>
            <a:spLocks noGrp="1"/>
          </p:cNvSpPr>
          <p:nvPr>
            <p:ph type="body" sz="half" idx="1"/>
          </p:nvPr>
        </p:nvSpPr>
        <p:spPr>
          <a:xfrm>
            <a:off x="608795" y="1600203"/>
            <a:ext cx="5390444" cy="4530725"/>
          </a:xfrm>
          <a:prstGeom prst="rect">
            <a:avLst/>
          </a:prstGeom>
        </p:spPr>
        <p:txBody>
          <a:bodyPr lIns="91429" tIns="45715" rIns="91429" bIns="45715"/>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2765" y="1600203"/>
            <a:ext cx="5390444" cy="4530725"/>
          </a:xfrm>
          <a:prstGeom prst="rect">
            <a:avLst/>
          </a:prstGeom>
        </p:spPr>
        <p:txBody>
          <a:bodyPr lIns="91429" tIns="45715" rIns="91429" bIns="45715"/>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8062" y="6243078"/>
            <a:ext cx="2847879" cy="458040"/>
          </a:xfrm>
          <a:prstGeom prst="rect">
            <a:avLst/>
          </a:prstGeom>
        </p:spPr>
        <p:txBody>
          <a:bodyPr lIns="91429" tIns="45715" rIns="91429" bIns="45715"/>
          <a:lstStyle>
            <a:lvl1pPr eaLnBrk="1" hangingPunct="1">
              <a:defRPr>
                <a:latin typeface="Arial" charset="0"/>
                <a:cs typeface="+mn-cs"/>
              </a:defRPr>
            </a:lvl1pPr>
          </a:lstStyle>
          <a:p>
            <a:pPr fontAlgn="base">
              <a:spcBef>
                <a:spcPct val="0"/>
              </a:spcBef>
              <a:spcAft>
                <a:spcPct val="0"/>
              </a:spcAft>
              <a:defRPr/>
            </a:pPr>
            <a:endParaRPr lang="en-US" dirty="0">
              <a:solidFill>
                <a:prstClr val="black"/>
              </a:solidFill>
            </a:endParaRPr>
          </a:p>
        </p:txBody>
      </p:sp>
      <p:sp>
        <p:nvSpPr>
          <p:cNvPr id="6" name="Footer Placeholder 5"/>
          <p:cNvSpPr>
            <a:spLocks noGrp="1"/>
          </p:cNvSpPr>
          <p:nvPr>
            <p:ph type="ftr" sz="quarter" idx="11"/>
          </p:nvPr>
        </p:nvSpPr>
        <p:spPr>
          <a:xfrm>
            <a:off x="4164062" y="6248682"/>
            <a:ext cx="3863879" cy="456640"/>
          </a:xfrm>
          <a:prstGeom prst="rect">
            <a:avLst/>
          </a:prstGeom>
        </p:spPr>
        <p:txBody>
          <a:bodyPr lIns="101870" tIns="50935" rIns="101870" bIns="50935"/>
          <a:lstStyle>
            <a:lvl1pPr eaLnBrk="1" hangingPunct="1">
              <a:defRPr>
                <a:latin typeface="Arial" charset="0"/>
                <a:cs typeface="+mn-cs"/>
              </a:defRPr>
            </a:lvl1pPr>
          </a:lstStyle>
          <a:p>
            <a:pPr fontAlgn="base">
              <a:spcBef>
                <a:spcPct val="0"/>
              </a:spcBef>
              <a:spcAft>
                <a:spcPct val="0"/>
              </a:spcAft>
              <a:defRPr/>
            </a:pPr>
            <a:endParaRPr lang="en-US" dirty="0">
              <a:solidFill>
                <a:prstClr val="black"/>
              </a:solidFill>
            </a:endParaRPr>
          </a:p>
        </p:txBody>
      </p:sp>
      <p:sp>
        <p:nvSpPr>
          <p:cNvPr id="7" name="Slide Number Placeholder 6"/>
          <p:cNvSpPr>
            <a:spLocks noGrp="1"/>
          </p:cNvSpPr>
          <p:nvPr>
            <p:ph type="sldNum" sz="quarter" idx="12"/>
          </p:nvPr>
        </p:nvSpPr>
        <p:spPr>
          <a:xfrm>
            <a:off x="8736062" y="6243078"/>
            <a:ext cx="2847879" cy="458040"/>
          </a:xfrm>
          <a:prstGeom prst="rect">
            <a:avLst/>
          </a:prstGeom>
        </p:spPr>
        <p:txBody>
          <a:bodyPr vert="horz" wrap="square" lIns="91429" tIns="45715" rIns="91429" bIns="45715" numCol="1" anchor="t" anchorCtr="0" compatLnSpc="1">
            <a:prstTxWarp prst="textNoShape">
              <a:avLst/>
            </a:prstTxWarp>
          </a:bodyPr>
          <a:lstStyle>
            <a:lvl1pPr eaLnBrk="1" hangingPunct="1">
              <a:defRPr/>
            </a:lvl1pPr>
          </a:lstStyle>
          <a:p>
            <a:pPr fontAlgn="base">
              <a:spcBef>
                <a:spcPct val="0"/>
              </a:spcBef>
              <a:spcAft>
                <a:spcPct val="0"/>
              </a:spcAft>
              <a:defRPr/>
            </a:pPr>
            <a:fld id="{D4CB2B30-BE1E-4781-893F-D20A869EDC94}" type="slidenum">
              <a:rPr lang="en-US">
                <a:solidFill>
                  <a:prstClr val="black"/>
                </a:solidFill>
                <a:latin typeface="Arial" panose="020B0604020202020204" pitchFamily="34" charset="0"/>
                <a:cs typeface="Arial" panose="020B0604020202020204" pitchFamily="34" charset="0"/>
              </a:rPr>
              <a:pPr fontAlgn="base">
                <a:spcBef>
                  <a:spcPct val="0"/>
                </a:spcBef>
                <a:spcAft>
                  <a:spcPct val="0"/>
                </a:spcAft>
                <a:defRPr/>
              </a:pPr>
              <a:t>‹#›</a:t>
            </a:fld>
            <a:endParaRPr lang="en-US"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97221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8796" y="277813"/>
            <a:ext cx="10974413" cy="1143000"/>
          </a:xfrm>
          <a:prstGeom prst="rect">
            <a:avLst/>
          </a:prstGeom>
        </p:spPr>
        <p:txBody>
          <a:bodyPr lIns="91429" tIns="45715" rIns="91429" bIns="45715"/>
          <a:lstStyle/>
          <a:p>
            <a:r>
              <a:rPr lang="en-US"/>
              <a:t>Click to edit Master title style</a:t>
            </a:r>
          </a:p>
        </p:txBody>
      </p:sp>
      <p:sp>
        <p:nvSpPr>
          <p:cNvPr id="3" name="Content Placeholder 2"/>
          <p:cNvSpPr>
            <a:spLocks noGrp="1"/>
          </p:cNvSpPr>
          <p:nvPr>
            <p:ph sz="quarter" idx="1"/>
          </p:nvPr>
        </p:nvSpPr>
        <p:spPr>
          <a:xfrm>
            <a:off x="608795" y="1600203"/>
            <a:ext cx="5390444" cy="2189163"/>
          </a:xfrm>
          <a:prstGeom prst="rect">
            <a:avLst/>
          </a:prstGeom>
        </p:spPr>
        <p:txBody>
          <a:bodyPr lIns="91429" tIns="45715" rIns="91429" bIns="45715"/>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2765" y="1600203"/>
            <a:ext cx="5390444" cy="2189163"/>
          </a:xfrm>
          <a:prstGeom prst="rect">
            <a:avLst/>
          </a:prstGeom>
        </p:spPr>
        <p:txBody>
          <a:bodyPr lIns="91429" tIns="45715" rIns="91429" bIns="45715"/>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08795" y="3941763"/>
            <a:ext cx="5390444" cy="2189162"/>
          </a:xfrm>
          <a:prstGeom prst="rect">
            <a:avLst/>
          </a:prstGeom>
        </p:spPr>
        <p:txBody>
          <a:bodyPr lIns="91429" tIns="45715" rIns="91429" bIns="45715"/>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2765" y="3941763"/>
            <a:ext cx="5390444" cy="2189162"/>
          </a:xfrm>
          <a:prstGeom prst="rect">
            <a:avLst/>
          </a:prstGeom>
        </p:spPr>
        <p:txBody>
          <a:bodyPr lIns="91429" tIns="45715" rIns="91429" bIns="45715"/>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8062" y="6243078"/>
            <a:ext cx="2847879" cy="458040"/>
          </a:xfrm>
          <a:prstGeom prst="rect">
            <a:avLst/>
          </a:prstGeom>
        </p:spPr>
        <p:txBody>
          <a:bodyPr lIns="91429" tIns="45715" rIns="91429" bIns="45715"/>
          <a:lstStyle>
            <a:lvl1pPr eaLnBrk="1" hangingPunct="1">
              <a:defRPr>
                <a:latin typeface="Arial" charset="0"/>
                <a:cs typeface="+mn-cs"/>
              </a:defRPr>
            </a:lvl1pPr>
          </a:lstStyle>
          <a:p>
            <a:pPr fontAlgn="base">
              <a:spcBef>
                <a:spcPct val="0"/>
              </a:spcBef>
              <a:spcAft>
                <a:spcPct val="0"/>
              </a:spcAft>
              <a:defRPr/>
            </a:pPr>
            <a:endParaRPr lang="en-US" dirty="0">
              <a:solidFill>
                <a:prstClr val="black"/>
              </a:solidFill>
            </a:endParaRPr>
          </a:p>
        </p:txBody>
      </p:sp>
      <p:sp>
        <p:nvSpPr>
          <p:cNvPr id="8" name="Footer Placeholder 7"/>
          <p:cNvSpPr>
            <a:spLocks noGrp="1"/>
          </p:cNvSpPr>
          <p:nvPr>
            <p:ph type="ftr" sz="quarter" idx="11"/>
          </p:nvPr>
        </p:nvSpPr>
        <p:spPr>
          <a:xfrm>
            <a:off x="4164062" y="6248682"/>
            <a:ext cx="3863879" cy="456640"/>
          </a:xfrm>
          <a:prstGeom prst="rect">
            <a:avLst/>
          </a:prstGeom>
        </p:spPr>
        <p:txBody>
          <a:bodyPr lIns="101870" tIns="50935" rIns="101870" bIns="50935"/>
          <a:lstStyle>
            <a:lvl1pPr eaLnBrk="1" hangingPunct="1">
              <a:defRPr>
                <a:latin typeface="Arial" charset="0"/>
                <a:cs typeface="+mn-cs"/>
              </a:defRPr>
            </a:lvl1pPr>
          </a:lstStyle>
          <a:p>
            <a:pPr fontAlgn="base">
              <a:spcBef>
                <a:spcPct val="0"/>
              </a:spcBef>
              <a:spcAft>
                <a:spcPct val="0"/>
              </a:spcAft>
              <a:defRPr/>
            </a:pPr>
            <a:endParaRPr lang="en-US" dirty="0">
              <a:solidFill>
                <a:prstClr val="black"/>
              </a:solidFill>
            </a:endParaRPr>
          </a:p>
        </p:txBody>
      </p:sp>
      <p:sp>
        <p:nvSpPr>
          <p:cNvPr id="9" name="Slide Number Placeholder 8"/>
          <p:cNvSpPr>
            <a:spLocks noGrp="1"/>
          </p:cNvSpPr>
          <p:nvPr>
            <p:ph type="sldNum" sz="quarter" idx="12"/>
          </p:nvPr>
        </p:nvSpPr>
        <p:spPr>
          <a:xfrm>
            <a:off x="8736062" y="6243078"/>
            <a:ext cx="2847879" cy="458040"/>
          </a:xfrm>
          <a:prstGeom prst="rect">
            <a:avLst/>
          </a:prstGeom>
        </p:spPr>
        <p:txBody>
          <a:bodyPr vert="horz" wrap="square" lIns="91429" tIns="45715" rIns="91429" bIns="45715" numCol="1" anchor="t" anchorCtr="0" compatLnSpc="1">
            <a:prstTxWarp prst="textNoShape">
              <a:avLst/>
            </a:prstTxWarp>
          </a:bodyPr>
          <a:lstStyle>
            <a:lvl1pPr eaLnBrk="1" hangingPunct="1">
              <a:defRPr/>
            </a:lvl1pPr>
          </a:lstStyle>
          <a:p>
            <a:pPr fontAlgn="base">
              <a:spcBef>
                <a:spcPct val="0"/>
              </a:spcBef>
              <a:spcAft>
                <a:spcPct val="0"/>
              </a:spcAft>
              <a:defRPr/>
            </a:pPr>
            <a:fld id="{8B289FE7-7DE7-4D19-A813-F202BD3A0D59}" type="slidenum">
              <a:rPr lang="en-US">
                <a:solidFill>
                  <a:prstClr val="black"/>
                </a:solidFill>
                <a:latin typeface="Arial" panose="020B0604020202020204" pitchFamily="34" charset="0"/>
                <a:cs typeface="Arial" panose="020B0604020202020204" pitchFamily="34" charset="0"/>
              </a:rPr>
              <a:pPr fontAlgn="base">
                <a:spcBef>
                  <a:spcPct val="0"/>
                </a:spcBef>
                <a:spcAft>
                  <a:spcPct val="0"/>
                </a:spcAft>
                <a:defRPr/>
              </a:pPr>
              <a:t>‹#›</a:t>
            </a:fld>
            <a:endParaRPr lang="en-US"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393897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944562"/>
          </a:xfrm>
          <a:prstGeom prst="rect">
            <a:avLst/>
          </a:prstGeom>
        </p:spPr>
        <p:txBody>
          <a:bodyPr lIns="91429" tIns="45715" rIns="91429" bIns="45715"/>
          <a:lstStyle/>
          <a:p>
            <a:r>
              <a:rPr lang="en-US"/>
              <a:t>Click to edit Master title style</a:t>
            </a:r>
          </a:p>
        </p:txBody>
      </p:sp>
      <p:sp>
        <p:nvSpPr>
          <p:cNvPr id="3" name="Date Placeholder 2"/>
          <p:cNvSpPr>
            <a:spLocks noGrp="1"/>
          </p:cNvSpPr>
          <p:nvPr>
            <p:ph type="dt" sz="half" idx="10"/>
          </p:nvPr>
        </p:nvSpPr>
        <p:spPr>
          <a:xfrm>
            <a:off x="609987" y="6245879"/>
            <a:ext cx="2844030" cy="476250"/>
          </a:xfrm>
          <a:prstGeom prst="rect">
            <a:avLst/>
          </a:prstGeom>
        </p:spPr>
        <p:txBody>
          <a:bodyPr lIns="91429" tIns="45715" rIns="91429" bIns="45715"/>
          <a:lstStyle>
            <a:lvl1pPr eaLnBrk="1" hangingPunct="1">
              <a:defRPr>
                <a:latin typeface="Arial" charset="0"/>
                <a:cs typeface="+mn-cs"/>
              </a:defRPr>
            </a:lvl1pPr>
          </a:lstStyle>
          <a:p>
            <a:pPr fontAlgn="base">
              <a:spcBef>
                <a:spcPct val="0"/>
              </a:spcBef>
              <a:spcAft>
                <a:spcPct val="0"/>
              </a:spcAft>
              <a:defRPr/>
            </a:pPr>
            <a:endParaRPr lang="en-US" dirty="0">
              <a:solidFill>
                <a:prstClr val="black"/>
              </a:solidFill>
            </a:endParaRPr>
          </a:p>
        </p:txBody>
      </p:sp>
      <p:sp>
        <p:nvSpPr>
          <p:cNvPr id="4" name="Slide Number Placeholder 3"/>
          <p:cNvSpPr>
            <a:spLocks noGrp="1"/>
          </p:cNvSpPr>
          <p:nvPr>
            <p:ph type="sldNum" sz="quarter" idx="11"/>
          </p:nvPr>
        </p:nvSpPr>
        <p:spPr>
          <a:xfrm>
            <a:off x="4673987" y="6248681"/>
            <a:ext cx="2844030" cy="476250"/>
          </a:xfrm>
          <a:prstGeom prst="rect">
            <a:avLst/>
          </a:prstGeom>
        </p:spPr>
        <p:txBody>
          <a:bodyPr vert="horz" wrap="square" lIns="91429" tIns="45715" rIns="91429" bIns="45715" numCol="1" anchor="t" anchorCtr="0" compatLnSpc="1">
            <a:prstTxWarp prst="textNoShape">
              <a:avLst/>
            </a:prstTxWarp>
          </a:bodyPr>
          <a:lstStyle>
            <a:lvl1pPr eaLnBrk="1" hangingPunct="1">
              <a:defRPr/>
            </a:lvl1pPr>
          </a:lstStyle>
          <a:p>
            <a:pPr fontAlgn="base">
              <a:spcBef>
                <a:spcPct val="0"/>
              </a:spcBef>
              <a:spcAft>
                <a:spcPct val="0"/>
              </a:spcAft>
              <a:defRPr/>
            </a:pPr>
            <a:br>
              <a:rPr lang="en-US" dirty="0">
                <a:solidFill>
                  <a:prstClr val="black"/>
                </a:solidFill>
                <a:latin typeface="Arial" panose="020B0604020202020204" pitchFamily="34" charset="0"/>
                <a:cs typeface="Arial" panose="020B0604020202020204" pitchFamily="34" charset="0"/>
              </a:rPr>
            </a:br>
            <a:fld id="{B3E56E44-39B4-477B-9C15-98124ED0365D}" type="slidenum">
              <a:rPr lang="en-US">
                <a:solidFill>
                  <a:prstClr val="black"/>
                </a:solidFill>
                <a:cs typeface="Arial" panose="020B0604020202020204" pitchFamily="34" charset="0"/>
              </a:rPr>
              <a:pPr fontAlgn="base">
                <a:spcBef>
                  <a:spcPct val="0"/>
                </a:spcBef>
                <a:spcAft>
                  <a:spcPct val="0"/>
                </a:spcAft>
                <a:defRPr/>
              </a:pPr>
              <a:t>‹#›</a:t>
            </a:fld>
            <a:endParaRPr lang="en-US" dirty="0">
              <a:solidFill>
                <a:prstClr val="black"/>
              </a:solidFill>
              <a:cs typeface="Arial" panose="020B0604020202020204" pitchFamily="34" charset="0"/>
            </a:endParaRPr>
          </a:p>
        </p:txBody>
      </p:sp>
    </p:spTree>
    <p:extLst>
      <p:ext uri="{BB962C8B-B14F-4D97-AF65-F5344CB8AC3E}">
        <p14:creationId xmlns:p14="http://schemas.microsoft.com/office/powerpoint/2010/main" val="13096056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Blank2">
    <p:spTree>
      <p:nvGrpSpPr>
        <p:cNvPr id="1" name=""/>
        <p:cNvGrpSpPr/>
        <p:nvPr/>
      </p:nvGrpSpPr>
      <p:grpSpPr>
        <a:xfrm>
          <a:off x="0" y="0"/>
          <a:ext cx="0" cy="0"/>
          <a:chOff x="0" y="0"/>
          <a:chExt cx="0" cy="0"/>
        </a:xfrm>
      </p:grpSpPr>
      <p:sp>
        <p:nvSpPr>
          <p:cNvPr id="2" name="Title 1"/>
          <p:cNvSpPr>
            <a:spLocks noGrp="1"/>
          </p:cNvSpPr>
          <p:nvPr>
            <p:ph type="title"/>
          </p:nvPr>
        </p:nvSpPr>
        <p:spPr>
          <a:xfrm>
            <a:off x="184154" y="201612"/>
            <a:ext cx="10748434" cy="419100"/>
          </a:xfrm>
          <a:prstGeom prst="rect">
            <a:avLst/>
          </a:prstGeom>
        </p:spPr>
        <p:txBody>
          <a:bodyPr lIns="91429" tIns="45715" rIns="91429" bIns="45715"/>
          <a:lstStyle/>
          <a:p>
            <a:r>
              <a:rPr lang="en-US"/>
              <a:t>Click to edit Master title style</a:t>
            </a:r>
          </a:p>
        </p:txBody>
      </p:sp>
    </p:spTree>
    <p:extLst>
      <p:ext uri="{BB962C8B-B14F-4D97-AF65-F5344CB8AC3E}">
        <p14:creationId xmlns:p14="http://schemas.microsoft.com/office/powerpoint/2010/main" val="5797775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46851BC-1F36-4649-A30D-43880F5CE613}" type="datetimeFigureOut">
              <a:rPr lang="en-US" smtClean="0"/>
              <a:pPr/>
              <a:t>9/26/20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37C030-B744-4176-8282-27E55FBC5EEA}" type="slidenum">
              <a:rPr lang="en-US" smtClean="0"/>
              <a:pPr/>
              <a:t>‹#›</a:t>
            </a:fld>
            <a:endParaRPr lang="en-US"/>
          </a:p>
        </p:txBody>
      </p:sp>
    </p:spTree>
    <p:extLst>
      <p:ext uri="{BB962C8B-B14F-4D97-AF65-F5344CB8AC3E}">
        <p14:creationId xmlns:p14="http://schemas.microsoft.com/office/powerpoint/2010/main" val="20237103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46851BC-1F36-4649-A30D-43880F5CE613}" type="datetimeFigureOut">
              <a:rPr lang="en-US" smtClean="0"/>
              <a:pPr/>
              <a:t>9/26/20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37C030-B744-4176-8282-27E55FBC5EEA}" type="slidenum">
              <a:rPr lang="en-US" smtClean="0"/>
              <a:pPr/>
              <a:t>‹#›</a:t>
            </a:fld>
            <a:endParaRPr lang="en-US"/>
          </a:p>
        </p:txBody>
      </p:sp>
    </p:spTree>
    <p:extLst>
      <p:ext uri="{BB962C8B-B14F-4D97-AF65-F5344CB8AC3E}">
        <p14:creationId xmlns:p14="http://schemas.microsoft.com/office/powerpoint/2010/main" val="633200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46851BC-1F36-4649-A30D-43880F5CE613}" type="datetimeFigureOut">
              <a:rPr lang="en-US" smtClean="0"/>
              <a:pPr/>
              <a:t>9/26/20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37C030-B744-4176-8282-27E55FBC5EEA}" type="slidenum">
              <a:rPr lang="en-US" smtClean="0"/>
              <a:pPr/>
              <a:t>‹#›</a:t>
            </a:fld>
            <a:endParaRPr lang="en-US"/>
          </a:p>
        </p:txBody>
      </p:sp>
    </p:spTree>
    <p:extLst>
      <p:ext uri="{BB962C8B-B14F-4D97-AF65-F5344CB8AC3E}">
        <p14:creationId xmlns:p14="http://schemas.microsoft.com/office/powerpoint/2010/main" val="3561915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46851BC-1F36-4649-A30D-43880F5CE613}" type="datetimeFigureOut">
              <a:rPr lang="en-US" smtClean="0"/>
              <a:pPr/>
              <a:t>9/26/20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37C030-B744-4176-8282-27E55FBC5EEA}" type="slidenum">
              <a:rPr lang="en-US" smtClean="0"/>
              <a:pPr/>
              <a:t>‹#›</a:t>
            </a:fld>
            <a:endParaRPr lang="en-US"/>
          </a:p>
        </p:txBody>
      </p:sp>
    </p:spTree>
    <p:extLst>
      <p:ext uri="{BB962C8B-B14F-4D97-AF65-F5344CB8AC3E}">
        <p14:creationId xmlns:p14="http://schemas.microsoft.com/office/powerpoint/2010/main" val="27110322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6851BC-1F36-4649-A30D-43880F5CE613}" type="datetimeFigureOut">
              <a:rPr lang="en-US" smtClean="0"/>
              <a:pPr/>
              <a:t>9/26/20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37C030-B744-4176-8282-27E55FBC5EEA}" type="slidenum">
              <a:rPr lang="en-US" smtClean="0"/>
              <a:pPr/>
              <a:t>‹#›</a:t>
            </a:fld>
            <a:endParaRPr lang="en-US"/>
          </a:p>
        </p:txBody>
      </p:sp>
    </p:spTree>
    <p:extLst>
      <p:ext uri="{BB962C8B-B14F-4D97-AF65-F5344CB8AC3E}">
        <p14:creationId xmlns:p14="http://schemas.microsoft.com/office/powerpoint/2010/main" val="19579548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46851BC-1F36-4649-A30D-43880F5CE613}" type="datetimeFigureOut">
              <a:rPr lang="en-US" smtClean="0"/>
              <a:pPr/>
              <a:t>9/26/20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37C030-B744-4176-8282-27E55FBC5EEA}" type="slidenum">
              <a:rPr lang="en-US" smtClean="0"/>
              <a:pPr/>
              <a:t>‹#›</a:t>
            </a:fld>
            <a:endParaRPr lang="en-US"/>
          </a:p>
        </p:txBody>
      </p:sp>
    </p:spTree>
    <p:extLst>
      <p:ext uri="{BB962C8B-B14F-4D97-AF65-F5344CB8AC3E}">
        <p14:creationId xmlns:p14="http://schemas.microsoft.com/office/powerpoint/2010/main" val="23044084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46851BC-1F36-4649-A30D-43880F5CE613}" type="datetimeFigureOut">
              <a:rPr lang="en-US" smtClean="0"/>
              <a:pPr/>
              <a:t>9/26/20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37C030-B744-4176-8282-27E55FBC5EEA}" type="slidenum">
              <a:rPr lang="en-US" smtClean="0"/>
              <a:pPr/>
              <a:t>‹#›</a:t>
            </a:fld>
            <a:endParaRPr lang="en-US"/>
          </a:p>
        </p:txBody>
      </p:sp>
    </p:spTree>
    <p:extLst>
      <p:ext uri="{BB962C8B-B14F-4D97-AF65-F5344CB8AC3E}">
        <p14:creationId xmlns:p14="http://schemas.microsoft.com/office/powerpoint/2010/main" val="531297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1.png"/><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6851BC-1F36-4649-A30D-43880F5CE613}" type="datetimeFigureOut">
              <a:rPr lang="en-US" smtClean="0"/>
              <a:pPr/>
              <a:t>9/26/20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37C030-B744-4176-8282-27E55FBC5EEA}" type="slidenum">
              <a:rPr lang="en-US" smtClean="0"/>
              <a:pPr/>
              <a:t>‹#›</a:t>
            </a:fld>
            <a:endParaRPr lang="en-US"/>
          </a:p>
        </p:txBody>
      </p:sp>
    </p:spTree>
    <p:extLst>
      <p:ext uri="{BB962C8B-B14F-4D97-AF65-F5344CB8AC3E}">
        <p14:creationId xmlns:p14="http://schemas.microsoft.com/office/powerpoint/2010/main" val="4719578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3850" y="1401"/>
            <a:ext cx="12205470" cy="1014132"/>
          </a:xfrm>
          <a:prstGeom prst="rect">
            <a:avLst/>
          </a:prstGeom>
          <a:solidFill>
            <a:srgbClr val="153C71"/>
          </a:solidFill>
          <a:ln>
            <a:noFill/>
          </a:ln>
          <a:effectLst/>
        </p:spPr>
        <p:style>
          <a:lnRef idx="1">
            <a:schemeClr val="accent1"/>
          </a:lnRef>
          <a:fillRef idx="3">
            <a:schemeClr val="accent1"/>
          </a:fillRef>
          <a:effectRef idx="2">
            <a:schemeClr val="accent1"/>
          </a:effectRef>
          <a:fontRef idx="minor">
            <a:schemeClr val="lt1"/>
          </a:fontRef>
        </p:style>
        <p:txBody>
          <a:bodyPr lIns="89885" tIns="44943" rIns="89885" bIns="44943" anchor="ctr"/>
          <a:lstStyle/>
          <a:p>
            <a:pPr algn="ctr">
              <a:defRPr/>
            </a:pPr>
            <a:endParaRPr lang="en-US" sz="1588" dirty="0">
              <a:solidFill>
                <a:prstClr val="white"/>
              </a:solidFill>
            </a:endParaRPr>
          </a:p>
        </p:txBody>
      </p:sp>
      <p:sp>
        <p:nvSpPr>
          <p:cNvPr id="1027" name="Slide Number Placeholder 5"/>
          <p:cNvSpPr txBox="1">
            <a:spLocks/>
          </p:cNvSpPr>
          <p:nvPr/>
        </p:nvSpPr>
        <p:spPr bwMode="auto">
          <a:xfrm>
            <a:off x="8695654" y="6492409"/>
            <a:ext cx="2844030" cy="365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885" tIns="44943" rIns="89885" bIns="44943" anchor="ctr"/>
          <a:lstStyle/>
          <a:p>
            <a:pPr algn="r" fontAlgn="base">
              <a:spcBef>
                <a:spcPct val="0"/>
              </a:spcBef>
              <a:spcAft>
                <a:spcPct val="0"/>
              </a:spcAft>
            </a:pPr>
            <a:fld id="{7E3C4386-CD72-4A40-A382-1A94A94D9A18}" type="slidenum">
              <a:rPr lang="en-US" sz="1147">
                <a:solidFill>
                  <a:srgbClr val="153C71"/>
                </a:solidFill>
                <a:latin typeface="Time New Roman"/>
                <a:ea typeface="Time New Roman"/>
                <a:cs typeface="Time New Roman"/>
              </a:rPr>
              <a:pPr algn="r" fontAlgn="base">
                <a:spcBef>
                  <a:spcPct val="0"/>
                </a:spcBef>
                <a:spcAft>
                  <a:spcPct val="0"/>
                </a:spcAft>
              </a:pPr>
              <a:t>‹#›</a:t>
            </a:fld>
            <a:endParaRPr lang="en-US" sz="1147" dirty="0">
              <a:solidFill>
                <a:srgbClr val="153C71"/>
              </a:solidFill>
              <a:latin typeface="Time New Roman"/>
              <a:ea typeface="Time New Roman"/>
              <a:cs typeface="Time New Roman"/>
            </a:endParaRPr>
          </a:p>
        </p:txBody>
      </p:sp>
      <p:pic>
        <p:nvPicPr>
          <p:cNvPr id="1028" name="Picture 10" descr="DanaherLogo_Wht.eps"/>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8972744" y="381000"/>
            <a:ext cx="2566941" cy="292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47659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hf hdr="0" ftr="0" dt="0"/>
  <p:txStyles>
    <p:titleStyle>
      <a:lvl1pPr algn="ctr" defTabSz="448206" rtl="0" eaLnBrk="0" fontAlgn="base" hangingPunct="0">
        <a:spcBef>
          <a:spcPct val="0"/>
        </a:spcBef>
        <a:spcAft>
          <a:spcPct val="0"/>
        </a:spcAft>
        <a:defRPr sz="4324" kern="1200">
          <a:solidFill>
            <a:schemeClr val="tx1"/>
          </a:solidFill>
          <a:latin typeface="+mj-lt"/>
          <a:ea typeface="ＭＳ Ｐゴシック" charset="-128"/>
          <a:cs typeface="ＭＳ Ｐゴシック" charset="-128"/>
        </a:defRPr>
      </a:lvl1pPr>
      <a:lvl2pPr algn="ctr" defTabSz="448206" rtl="0" eaLnBrk="0" fontAlgn="base" hangingPunct="0">
        <a:spcBef>
          <a:spcPct val="0"/>
        </a:spcBef>
        <a:spcAft>
          <a:spcPct val="0"/>
        </a:spcAft>
        <a:defRPr sz="4324">
          <a:solidFill>
            <a:schemeClr val="tx1"/>
          </a:solidFill>
          <a:latin typeface="Calibri" charset="0"/>
          <a:ea typeface="ＭＳ Ｐゴシック" charset="-128"/>
          <a:cs typeface="ＭＳ Ｐゴシック" charset="-128"/>
        </a:defRPr>
      </a:lvl2pPr>
      <a:lvl3pPr algn="ctr" defTabSz="448206" rtl="0" eaLnBrk="0" fontAlgn="base" hangingPunct="0">
        <a:spcBef>
          <a:spcPct val="0"/>
        </a:spcBef>
        <a:spcAft>
          <a:spcPct val="0"/>
        </a:spcAft>
        <a:defRPr sz="4324">
          <a:solidFill>
            <a:schemeClr val="tx1"/>
          </a:solidFill>
          <a:latin typeface="Calibri" charset="0"/>
          <a:ea typeface="ＭＳ Ｐゴシック" charset="-128"/>
          <a:cs typeface="ＭＳ Ｐゴシック" charset="-128"/>
        </a:defRPr>
      </a:lvl3pPr>
      <a:lvl4pPr algn="ctr" defTabSz="448206" rtl="0" eaLnBrk="0" fontAlgn="base" hangingPunct="0">
        <a:spcBef>
          <a:spcPct val="0"/>
        </a:spcBef>
        <a:spcAft>
          <a:spcPct val="0"/>
        </a:spcAft>
        <a:defRPr sz="4324">
          <a:solidFill>
            <a:schemeClr val="tx1"/>
          </a:solidFill>
          <a:latin typeface="Calibri" charset="0"/>
          <a:ea typeface="ＭＳ Ｐゴシック" charset="-128"/>
          <a:cs typeface="ＭＳ Ｐゴシック" charset="-128"/>
        </a:defRPr>
      </a:lvl4pPr>
      <a:lvl5pPr algn="ctr" defTabSz="448206" rtl="0" eaLnBrk="0" fontAlgn="base" hangingPunct="0">
        <a:spcBef>
          <a:spcPct val="0"/>
        </a:spcBef>
        <a:spcAft>
          <a:spcPct val="0"/>
        </a:spcAft>
        <a:defRPr sz="4324">
          <a:solidFill>
            <a:schemeClr val="tx1"/>
          </a:solidFill>
          <a:latin typeface="Calibri" charset="0"/>
          <a:ea typeface="ＭＳ Ｐゴシック" charset="-128"/>
          <a:cs typeface="ＭＳ Ｐゴシック" charset="-128"/>
        </a:defRPr>
      </a:lvl5pPr>
      <a:lvl6pPr marL="449452" algn="ctr" defTabSz="449452" rtl="0" eaLnBrk="1" fontAlgn="base" hangingPunct="1">
        <a:spcBef>
          <a:spcPct val="0"/>
        </a:spcBef>
        <a:spcAft>
          <a:spcPct val="0"/>
        </a:spcAft>
        <a:defRPr sz="4324">
          <a:solidFill>
            <a:schemeClr val="tx1"/>
          </a:solidFill>
          <a:latin typeface="Calibri" charset="0"/>
          <a:ea typeface="ＭＳ Ｐゴシック" charset="-128"/>
          <a:cs typeface="ＭＳ Ｐゴシック" charset="-128"/>
        </a:defRPr>
      </a:lvl6pPr>
      <a:lvl7pPr marL="898905" algn="ctr" defTabSz="449452" rtl="0" eaLnBrk="1" fontAlgn="base" hangingPunct="1">
        <a:spcBef>
          <a:spcPct val="0"/>
        </a:spcBef>
        <a:spcAft>
          <a:spcPct val="0"/>
        </a:spcAft>
        <a:defRPr sz="4324">
          <a:solidFill>
            <a:schemeClr val="tx1"/>
          </a:solidFill>
          <a:latin typeface="Calibri" charset="0"/>
          <a:ea typeface="ＭＳ Ｐゴシック" charset="-128"/>
          <a:cs typeface="ＭＳ Ｐゴシック" charset="-128"/>
        </a:defRPr>
      </a:lvl7pPr>
      <a:lvl8pPr marL="1348358" algn="ctr" defTabSz="449452" rtl="0" eaLnBrk="1" fontAlgn="base" hangingPunct="1">
        <a:spcBef>
          <a:spcPct val="0"/>
        </a:spcBef>
        <a:spcAft>
          <a:spcPct val="0"/>
        </a:spcAft>
        <a:defRPr sz="4324">
          <a:solidFill>
            <a:schemeClr val="tx1"/>
          </a:solidFill>
          <a:latin typeface="Calibri" charset="0"/>
          <a:ea typeface="ＭＳ Ｐゴシック" charset="-128"/>
          <a:cs typeface="ＭＳ Ｐゴシック" charset="-128"/>
        </a:defRPr>
      </a:lvl8pPr>
      <a:lvl9pPr marL="1797811" algn="ctr" defTabSz="449452" rtl="0" eaLnBrk="1" fontAlgn="base" hangingPunct="1">
        <a:spcBef>
          <a:spcPct val="0"/>
        </a:spcBef>
        <a:spcAft>
          <a:spcPct val="0"/>
        </a:spcAft>
        <a:defRPr sz="4324">
          <a:solidFill>
            <a:schemeClr val="tx1"/>
          </a:solidFill>
          <a:latin typeface="Calibri" charset="0"/>
          <a:ea typeface="ＭＳ Ｐゴシック" charset="-128"/>
          <a:cs typeface="ＭＳ Ｐゴシック" charset="-128"/>
        </a:defRPr>
      </a:lvl9pPr>
    </p:titleStyle>
    <p:bodyStyle>
      <a:lvl1pPr marL="336155" indent="-336155" algn="l" defTabSz="448206" rtl="0" eaLnBrk="0" fontAlgn="base" hangingPunct="0">
        <a:spcBef>
          <a:spcPct val="20000"/>
        </a:spcBef>
        <a:spcAft>
          <a:spcPct val="0"/>
        </a:spcAft>
        <a:buFont typeface="Arial" panose="020B0604020202020204" pitchFamily="34" charset="0"/>
        <a:buChar char="•"/>
        <a:defRPr sz="3177" kern="1200">
          <a:solidFill>
            <a:schemeClr val="tx1"/>
          </a:solidFill>
          <a:latin typeface="+mn-lt"/>
          <a:ea typeface="ＭＳ Ｐゴシック" charset="-128"/>
          <a:cs typeface="ＭＳ Ｐゴシック" charset="-128"/>
        </a:defRPr>
      </a:lvl1pPr>
      <a:lvl2pPr marL="729738" indent="-280129" algn="l" defTabSz="448206" rtl="0" eaLnBrk="0" fontAlgn="base" hangingPunct="0">
        <a:spcBef>
          <a:spcPct val="20000"/>
        </a:spcBef>
        <a:spcAft>
          <a:spcPct val="0"/>
        </a:spcAft>
        <a:buFont typeface="Arial" panose="020B0604020202020204" pitchFamily="34" charset="0"/>
        <a:buChar char="–"/>
        <a:defRPr sz="2735" kern="1200">
          <a:solidFill>
            <a:schemeClr val="tx1"/>
          </a:solidFill>
          <a:latin typeface="+mn-lt"/>
          <a:ea typeface="ＭＳ Ｐゴシック" charset="-128"/>
          <a:cs typeface="+mn-cs"/>
        </a:defRPr>
      </a:lvl2pPr>
      <a:lvl3pPr marL="1123318" indent="-224104" algn="l" defTabSz="448206" rtl="0" eaLnBrk="0" fontAlgn="base" hangingPunct="0">
        <a:spcBef>
          <a:spcPct val="20000"/>
        </a:spcBef>
        <a:spcAft>
          <a:spcPct val="0"/>
        </a:spcAft>
        <a:buFont typeface="Arial" panose="020B0604020202020204" pitchFamily="34" charset="0"/>
        <a:buChar char="•"/>
        <a:defRPr sz="2382" kern="1200">
          <a:solidFill>
            <a:schemeClr val="tx1"/>
          </a:solidFill>
          <a:latin typeface="+mn-lt"/>
          <a:ea typeface="ＭＳ Ｐゴシック" charset="-128"/>
          <a:cs typeface="+mn-cs"/>
        </a:defRPr>
      </a:lvl3pPr>
      <a:lvl4pPr marL="1572927" indent="-224104" algn="l" defTabSz="448206" rtl="0" eaLnBrk="0" fontAlgn="base" hangingPunct="0">
        <a:spcBef>
          <a:spcPct val="20000"/>
        </a:spcBef>
        <a:spcAft>
          <a:spcPct val="0"/>
        </a:spcAft>
        <a:buFont typeface="Arial" panose="020B0604020202020204" pitchFamily="34" charset="0"/>
        <a:buChar char="–"/>
        <a:defRPr sz="1941" kern="1200">
          <a:solidFill>
            <a:schemeClr val="tx1"/>
          </a:solidFill>
          <a:latin typeface="+mn-lt"/>
          <a:ea typeface="ＭＳ Ｐゴシック" charset="-128"/>
          <a:cs typeface="+mn-cs"/>
        </a:defRPr>
      </a:lvl4pPr>
      <a:lvl5pPr marL="2022533" indent="-224104" algn="l" defTabSz="448206" rtl="0" eaLnBrk="0" fontAlgn="base" hangingPunct="0">
        <a:spcBef>
          <a:spcPct val="20000"/>
        </a:spcBef>
        <a:spcAft>
          <a:spcPct val="0"/>
        </a:spcAft>
        <a:buFont typeface="Arial" panose="020B0604020202020204" pitchFamily="34" charset="0"/>
        <a:buChar char="»"/>
        <a:defRPr sz="1941" kern="1200">
          <a:solidFill>
            <a:schemeClr val="tx1"/>
          </a:solidFill>
          <a:latin typeface="+mn-lt"/>
          <a:ea typeface="ＭＳ Ｐゴシック" charset="-128"/>
          <a:cs typeface="+mn-cs"/>
        </a:defRPr>
      </a:lvl5pPr>
      <a:lvl6pPr marL="2471991" indent="-224726" algn="l" defTabSz="449452" rtl="0" eaLnBrk="1" latinLnBrk="0" hangingPunct="1">
        <a:spcBef>
          <a:spcPct val="20000"/>
        </a:spcBef>
        <a:buFont typeface="Arial"/>
        <a:buChar char="•"/>
        <a:defRPr sz="1941" kern="1200">
          <a:solidFill>
            <a:schemeClr val="tx1"/>
          </a:solidFill>
          <a:latin typeface="+mn-lt"/>
          <a:ea typeface="+mn-ea"/>
          <a:cs typeface="+mn-cs"/>
        </a:defRPr>
      </a:lvl6pPr>
      <a:lvl7pPr marL="2921444" indent="-224726" algn="l" defTabSz="449452" rtl="0" eaLnBrk="1" latinLnBrk="0" hangingPunct="1">
        <a:spcBef>
          <a:spcPct val="20000"/>
        </a:spcBef>
        <a:buFont typeface="Arial"/>
        <a:buChar char="•"/>
        <a:defRPr sz="1941" kern="1200">
          <a:solidFill>
            <a:schemeClr val="tx1"/>
          </a:solidFill>
          <a:latin typeface="+mn-lt"/>
          <a:ea typeface="+mn-ea"/>
          <a:cs typeface="+mn-cs"/>
        </a:defRPr>
      </a:lvl7pPr>
      <a:lvl8pPr marL="3370896" indent="-224726" algn="l" defTabSz="449452" rtl="0" eaLnBrk="1" latinLnBrk="0" hangingPunct="1">
        <a:spcBef>
          <a:spcPct val="20000"/>
        </a:spcBef>
        <a:buFont typeface="Arial"/>
        <a:buChar char="•"/>
        <a:defRPr sz="1941" kern="1200">
          <a:solidFill>
            <a:schemeClr val="tx1"/>
          </a:solidFill>
          <a:latin typeface="+mn-lt"/>
          <a:ea typeface="+mn-ea"/>
          <a:cs typeface="+mn-cs"/>
        </a:defRPr>
      </a:lvl8pPr>
      <a:lvl9pPr marL="3820349" indent="-224726" algn="l" defTabSz="449452" rtl="0" eaLnBrk="1" latinLnBrk="0" hangingPunct="1">
        <a:spcBef>
          <a:spcPct val="20000"/>
        </a:spcBef>
        <a:buFont typeface="Arial"/>
        <a:buChar char="•"/>
        <a:defRPr sz="1941" kern="1200">
          <a:solidFill>
            <a:schemeClr val="tx1"/>
          </a:solidFill>
          <a:latin typeface="+mn-lt"/>
          <a:ea typeface="+mn-ea"/>
          <a:cs typeface="+mn-cs"/>
        </a:defRPr>
      </a:lvl9pPr>
    </p:bodyStyle>
    <p:otherStyle>
      <a:defPPr>
        <a:defRPr lang="en-US"/>
      </a:defPPr>
      <a:lvl1pPr marL="0" algn="l" defTabSz="449452" rtl="0" eaLnBrk="1" latinLnBrk="0" hangingPunct="1">
        <a:defRPr sz="1765" kern="1200">
          <a:solidFill>
            <a:schemeClr val="tx1"/>
          </a:solidFill>
          <a:latin typeface="+mn-lt"/>
          <a:ea typeface="+mn-ea"/>
          <a:cs typeface="+mn-cs"/>
        </a:defRPr>
      </a:lvl1pPr>
      <a:lvl2pPr marL="449452" algn="l" defTabSz="449452" rtl="0" eaLnBrk="1" latinLnBrk="0" hangingPunct="1">
        <a:defRPr sz="1765" kern="1200">
          <a:solidFill>
            <a:schemeClr val="tx1"/>
          </a:solidFill>
          <a:latin typeface="+mn-lt"/>
          <a:ea typeface="+mn-ea"/>
          <a:cs typeface="+mn-cs"/>
        </a:defRPr>
      </a:lvl2pPr>
      <a:lvl3pPr marL="898905" algn="l" defTabSz="449452" rtl="0" eaLnBrk="1" latinLnBrk="0" hangingPunct="1">
        <a:defRPr sz="1765" kern="1200">
          <a:solidFill>
            <a:schemeClr val="tx1"/>
          </a:solidFill>
          <a:latin typeface="+mn-lt"/>
          <a:ea typeface="+mn-ea"/>
          <a:cs typeface="+mn-cs"/>
        </a:defRPr>
      </a:lvl3pPr>
      <a:lvl4pPr marL="1348358" algn="l" defTabSz="449452" rtl="0" eaLnBrk="1" latinLnBrk="0" hangingPunct="1">
        <a:defRPr sz="1765" kern="1200">
          <a:solidFill>
            <a:schemeClr val="tx1"/>
          </a:solidFill>
          <a:latin typeface="+mn-lt"/>
          <a:ea typeface="+mn-ea"/>
          <a:cs typeface="+mn-cs"/>
        </a:defRPr>
      </a:lvl4pPr>
      <a:lvl5pPr marL="1797811" algn="l" defTabSz="449452" rtl="0" eaLnBrk="1" latinLnBrk="0" hangingPunct="1">
        <a:defRPr sz="1765" kern="1200">
          <a:solidFill>
            <a:schemeClr val="tx1"/>
          </a:solidFill>
          <a:latin typeface="+mn-lt"/>
          <a:ea typeface="+mn-ea"/>
          <a:cs typeface="+mn-cs"/>
        </a:defRPr>
      </a:lvl5pPr>
      <a:lvl6pPr marL="2247265" algn="l" defTabSz="449452" rtl="0" eaLnBrk="1" latinLnBrk="0" hangingPunct="1">
        <a:defRPr sz="1765" kern="1200">
          <a:solidFill>
            <a:schemeClr val="tx1"/>
          </a:solidFill>
          <a:latin typeface="+mn-lt"/>
          <a:ea typeface="+mn-ea"/>
          <a:cs typeface="+mn-cs"/>
        </a:defRPr>
      </a:lvl6pPr>
      <a:lvl7pPr marL="2696717" algn="l" defTabSz="449452" rtl="0" eaLnBrk="1" latinLnBrk="0" hangingPunct="1">
        <a:defRPr sz="1765" kern="1200">
          <a:solidFill>
            <a:schemeClr val="tx1"/>
          </a:solidFill>
          <a:latin typeface="+mn-lt"/>
          <a:ea typeface="+mn-ea"/>
          <a:cs typeface="+mn-cs"/>
        </a:defRPr>
      </a:lvl7pPr>
      <a:lvl8pPr marL="3146170" algn="l" defTabSz="449452" rtl="0" eaLnBrk="1" latinLnBrk="0" hangingPunct="1">
        <a:defRPr sz="1765" kern="1200">
          <a:solidFill>
            <a:schemeClr val="tx1"/>
          </a:solidFill>
          <a:latin typeface="+mn-lt"/>
          <a:ea typeface="+mn-ea"/>
          <a:cs typeface="+mn-cs"/>
        </a:defRPr>
      </a:lvl8pPr>
      <a:lvl9pPr marL="3595622" algn="l" defTabSz="449452" rtl="0" eaLnBrk="1" latinLnBrk="0" hangingPunct="1">
        <a:defRPr sz="176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64212" y="2859613"/>
            <a:ext cx="10142483" cy="2123658"/>
          </a:xfrm>
          <a:prstGeom prst="rect">
            <a:avLst/>
          </a:prstGeom>
          <a:noFill/>
        </p:spPr>
        <p:txBody>
          <a:bodyPr wrap="square" rtlCol="0">
            <a:spAutoFit/>
          </a:bodyPr>
          <a:lstStyle/>
          <a:p>
            <a:pPr algn="ctr"/>
            <a:r>
              <a:rPr lang="en-US" sz="4400" b="1" dirty="0"/>
              <a:t>Encinitas Toastmasters </a:t>
            </a:r>
          </a:p>
          <a:p>
            <a:pPr algn="ctr"/>
            <a:r>
              <a:rPr lang="en-US" sz="4400" b="1" dirty="0"/>
              <a:t>Club Level Speech Contest Training</a:t>
            </a:r>
          </a:p>
          <a:p>
            <a:pPr algn="ctr"/>
            <a:r>
              <a:rPr lang="en-US" sz="2000" b="1" dirty="0">
                <a:solidFill>
                  <a:srgbClr val="0070C0"/>
                </a:solidFill>
              </a:rPr>
              <a:t>Prepared by: Kathleen Miller, Contest Chair</a:t>
            </a:r>
          </a:p>
          <a:p>
            <a:pPr algn="ctr"/>
            <a:endParaRPr lang="en-US" sz="2400" b="1" dirty="0"/>
          </a:p>
        </p:txBody>
      </p:sp>
    </p:spTree>
    <p:extLst>
      <p:ext uri="{BB962C8B-B14F-4D97-AF65-F5344CB8AC3E}">
        <p14:creationId xmlns:p14="http://schemas.microsoft.com/office/powerpoint/2010/main" val="3944603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CCBDD83-2B59-B148-9A88-CAB05E7C8175}"/>
              </a:ext>
            </a:extLst>
          </p:cNvPr>
          <p:cNvSpPr txBox="1"/>
          <p:nvPr/>
        </p:nvSpPr>
        <p:spPr>
          <a:xfrm>
            <a:off x="983225" y="521110"/>
            <a:ext cx="8878529" cy="584775"/>
          </a:xfrm>
          <a:prstGeom prst="rect">
            <a:avLst/>
          </a:prstGeom>
          <a:noFill/>
        </p:spPr>
        <p:txBody>
          <a:bodyPr wrap="square" rtlCol="0">
            <a:spAutoFit/>
          </a:bodyPr>
          <a:lstStyle/>
          <a:p>
            <a:r>
              <a:rPr lang="en-US" sz="3200" b="1" u="sng" dirty="0"/>
              <a:t>Ballot Counters</a:t>
            </a:r>
          </a:p>
        </p:txBody>
      </p:sp>
      <p:sp>
        <p:nvSpPr>
          <p:cNvPr id="4" name="TextBox 3">
            <a:extLst>
              <a:ext uri="{FF2B5EF4-FFF2-40B4-BE49-F238E27FC236}">
                <a16:creationId xmlns:a16="http://schemas.microsoft.com/office/drawing/2014/main" id="{3C59D66F-DEB5-F84F-BC51-F69ABB814825}"/>
              </a:ext>
            </a:extLst>
          </p:cNvPr>
          <p:cNvSpPr txBox="1"/>
          <p:nvPr/>
        </p:nvSpPr>
        <p:spPr>
          <a:xfrm>
            <a:off x="1150375" y="1396180"/>
            <a:ext cx="4729315" cy="3416320"/>
          </a:xfrm>
          <a:prstGeom prst="rect">
            <a:avLst/>
          </a:prstGeom>
          <a:noFill/>
        </p:spPr>
        <p:txBody>
          <a:bodyPr wrap="square" rtlCol="0">
            <a:spAutoFit/>
          </a:bodyPr>
          <a:lstStyle/>
          <a:p>
            <a:pPr marL="285750" indent="-285750">
              <a:buFont typeface="Arial" panose="020B0604020202020204" pitchFamily="34" charset="0"/>
              <a:buChar char="•"/>
            </a:pPr>
            <a:r>
              <a:rPr lang="en-US" dirty="0"/>
              <a:t>Ballot counters will complete </a:t>
            </a:r>
            <a:r>
              <a:rPr lang="en-US" b="1" dirty="0">
                <a:solidFill>
                  <a:srgbClr val="0070C0"/>
                </a:solidFill>
              </a:rPr>
              <a:t>form 1176 Counter’s Tally Sheet</a:t>
            </a:r>
          </a:p>
          <a:p>
            <a:pPr marL="285750" indent="-285750">
              <a:buFont typeface="Arial" panose="020B0604020202020204" pitchFamily="34" charset="0"/>
              <a:buChar char="•"/>
            </a:pPr>
            <a:r>
              <a:rPr lang="en-US" dirty="0"/>
              <a:t>If tie, consult Chief Judge who will look at the tiebreaking ballot to break the tie</a:t>
            </a:r>
          </a:p>
          <a:p>
            <a:pPr marL="285750" indent="-285750">
              <a:buFont typeface="Arial" panose="020B0604020202020204" pitchFamily="34" charset="0"/>
              <a:buChar char="•"/>
            </a:pPr>
            <a:r>
              <a:rPr lang="en-US" dirty="0"/>
              <a:t>Send tally sheet to Chief Judge</a:t>
            </a:r>
          </a:p>
          <a:p>
            <a:pPr marL="285750" indent="-285750">
              <a:buFont typeface="Arial" panose="020B0604020202020204" pitchFamily="34" charset="0"/>
              <a:buChar char="•"/>
            </a:pPr>
            <a:r>
              <a:rPr lang="en-US" dirty="0"/>
              <a:t>Chief judge will notify Contest Chair of winner (see next slide)</a:t>
            </a:r>
          </a:p>
          <a:p>
            <a:pPr marL="285750" indent="-285750">
              <a:buFont typeface="Arial" panose="020B0604020202020204" pitchFamily="34" charset="0"/>
              <a:buChar char="•"/>
            </a:pPr>
            <a:r>
              <a:rPr lang="en-US" dirty="0"/>
              <a:t>Once complete, the judges and ballot counters may leave the breakout room and return to the main meeting</a:t>
            </a:r>
          </a:p>
          <a:p>
            <a:pPr marL="285750" indent="-285750">
              <a:buFont typeface="Arial" panose="020B0604020202020204" pitchFamily="34" charset="0"/>
              <a:buChar char="•"/>
            </a:pPr>
            <a:endParaRPr lang="en-US" dirty="0">
              <a:solidFill>
                <a:srgbClr val="FF0000"/>
              </a:solidFill>
            </a:endParaRPr>
          </a:p>
          <a:p>
            <a:endParaRPr lang="en-US" dirty="0"/>
          </a:p>
        </p:txBody>
      </p:sp>
      <p:pic>
        <p:nvPicPr>
          <p:cNvPr id="5" name="Picture 4">
            <a:extLst>
              <a:ext uri="{FF2B5EF4-FFF2-40B4-BE49-F238E27FC236}">
                <a16:creationId xmlns:a16="http://schemas.microsoft.com/office/drawing/2014/main" id="{9221ACAB-9D6A-864E-B671-7CF202D6D5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9104" y="257384"/>
            <a:ext cx="4482521" cy="6197494"/>
          </a:xfrm>
          <a:prstGeom prst="rect">
            <a:avLst/>
          </a:prstGeom>
        </p:spPr>
      </p:pic>
    </p:spTree>
    <p:extLst>
      <p:ext uri="{BB962C8B-B14F-4D97-AF65-F5344CB8AC3E}">
        <p14:creationId xmlns:p14="http://schemas.microsoft.com/office/powerpoint/2010/main" val="10806880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CCBDD83-2B59-B148-9A88-CAB05E7C8175}"/>
              </a:ext>
            </a:extLst>
          </p:cNvPr>
          <p:cNvSpPr txBox="1"/>
          <p:nvPr/>
        </p:nvSpPr>
        <p:spPr>
          <a:xfrm>
            <a:off x="983225" y="521110"/>
            <a:ext cx="8878529" cy="584775"/>
          </a:xfrm>
          <a:prstGeom prst="rect">
            <a:avLst/>
          </a:prstGeom>
          <a:noFill/>
        </p:spPr>
        <p:txBody>
          <a:bodyPr wrap="square" rtlCol="0">
            <a:spAutoFit/>
          </a:bodyPr>
          <a:lstStyle/>
          <a:p>
            <a:r>
              <a:rPr lang="en-US" sz="3200" b="1" u="sng" dirty="0"/>
              <a:t>Notification of Winner</a:t>
            </a:r>
          </a:p>
        </p:txBody>
      </p:sp>
      <p:sp>
        <p:nvSpPr>
          <p:cNvPr id="4" name="TextBox 3">
            <a:extLst>
              <a:ext uri="{FF2B5EF4-FFF2-40B4-BE49-F238E27FC236}">
                <a16:creationId xmlns:a16="http://schemas.microsoft.com/office/drawing/2014/main" id="{3C59D66F-DEB5-F84F-BC51-F69ABB814825}"/>
              </a:ext>
            </a:extLst>
          </p:cNvPr>
          <p:cNvSpPr txBox="1"/>
          <p:nvPr/>
        </p:nvSpPr>
        <p:spPr>
          <a:xfrm>
            <a:off x="1150375" y="1396180"/>
            <a:ext cx="4729315" cy="5355312"/>
          </a:xfrm>
          <a:prstGeom prst="rect">
            <a:avLst/>
          </a:prstGeom>
          <a:noFill/>
        </p:spPr>
        <p:txBody>
          <a:bodyPr wrap="square" rtlCol="0">
            <a:spAutoFit/>
          </a:bodyPr>
          <a:lstStyle/>
          <a:p>
            <a:pPr marL="285750" indent="-285750">
              <a:buFont typeface="Arial" panose="020B0604020202020204" pitchFamily="34" charset="0"/>
              <a:buChar char="•"/>
            </a:pPr>
            <a:r>
              <a:rPr lang="en-US" dirty="0"/>
              <a:t>Chief judge will determine if any time disqualifications</a:t>
            </a:r>
          </a:p>
          <a:p>
            <a:pPr marL="285750" indent="-285750">
              <a:buFont typeface="Arial" panose="020B0604020202020204" pitchFamily="34" charset="0"/>
              <a:buChar char="•"/>
            </a:pPr>
            <a:r>
              <a:rPr lang="en-US" dirty="0"/>
              <a:t>Chief judge will verify the counter’s results</a:t>
            </a:r>
          </a:p>
          <a:p>
            <a:pPr marL="285750" indent="-285750">
              <a:buFont typeface="Arial" panose="020B0604020202020204" pitchFamily="34" charset="0"/>
              <a:buChar char="•"/>
            </a:pPr>
            <a:r>
              <a:rPr lang="en-US" dirty="0"/>
              <a:t>Chief judge will summarize third place, second place and first place results from tally sheet on </a:t>
            </a:r>
            <a:r>
              <a:rPr lang="en-US" b="1" dirty="0">
                <a:solidFill>
                  <a:srgbClr val="0070C0"/>
                </a:solidFill>
              </a:rPr>
              <a:t>form 1168 Results Form</a:t>
            </a:r>
          </a:p>
          <a:p>
            <a:pPr marL="285750" indent="-285750">
              <a:buFont typeface="Arial" panose="020B0604020202020204" pitchFamily="34" charset="0"/>
              <a:buChar char="•"/>
            </a:pPr>
            <a:r>
              <a:rPr lang="en-US" dirty="0"/>
              <a:t>Chief judge will message picture of </a:t>
            </a:r>
            <a:r>
              <a:rPr lang="en-US" b="1" dirty="0">
                <a:solidFill>
                  <a:srgbClr val="0070C0"/>
                </a:solidFill>
              </a:rPr>
              <a:t>form 1168 Results Form </a:t>
            </a:r>
            <a:r>
              <a:rPr lang="en-US" dirty="0"/>
              <a:t>to Contest Chair, and confirm message sent via Zoom chat</a:t>
            </a:r>
          </a:p>
          <a:p>
            <a:pPr marL="285750" indent="-285750">
              <a:buFont typeface="Arial" panose="020B0604020202020204" pitchFamily="34" charset="0"/>
              <a:buChar char="•"/>
            </a:pPr>
            <a:r>
              <a:rPr lang="en-US" dirty="0"/>
              <a:t>Once complete, the judges and ballot counters may leave the breakout room and return to the main meeting</a:t>
            </a:r>
          </a:p>
          <a:p>
            <a:pPr marL="285750" indent="-285750">
              <a:buFont typeface="Arial" panose="020B0604020202020204" pitchFamily="34" charset="0"/>
              <a:buChar char="•"/>
            </a:pPr>
            <a:r>
              <a:rPr lang="en-US" dirty="0"/>
              <a:t>Contest Chair will announce the winners of both contests at the end of the meeting</a:t>
            </a:r>
          </a:p>
          <a:p>
            <a:pPr marL="285750" indent="-285750">
              <a:buFont typeface="Arial" panose="020B0604020202020204" pitchFamily="34" charset="0"/>
              <a:buChar char="•"/>
            </a:pPr>
            <a:r>
              <a:rPr lang="en-US" dirty="0"/>
              <a:t>Contest chair will send </a:t>
            </a:r>
            <a:r>
              <a:rPr lang="en-US" b="1" dirty="0">
                <a:solidFill>
                  <a:srgbClr val="0070C0"/>
                </a:solidFill>
              </a:rPr>
              <a:t>1182 Notification of Contest Winner </a:t>
            </a:r>
            <a:r>
              <a:rPr lang="en-US" dirty="0"/>
              <a:t>to the contest chair of the Area contest.</a:t>
            </a:r>
          </a:p>
          <a:p>
            <a:pPr marL="285750" indent="-285750">
              <a:buFont typeface="Arial" panose="020B0604020202020204" pitchFamily="34" charset="0"/>
              <a:buChar char="•"/>
            </a:pPr>
            <a:endParaRPr lang="en-US" dirty="0">
              <a:solidFill>
                <a:srgbClr val="FF0000"/>
              </a:solidFill>
            </a:endParaRPr>
          </a:p>
          <a:p>
            <a:endParaRPr lang="en-US" dirty="0"/>
          </a:p>
        </p:txBody>
      </p:sp>
      <p:pic>
        <p:nvPicPr>
          <p:cNvPr id="6" name="Picture 5">
            <a:extLst>
              <a:ext uri="{FF2B5EF4-FFF2-40B4-BE49-F238E27FC236}">
                <a16:creationId xmlns:a16="http://schemas.microsoft.com/office/drawing/2014/main" id="{2D7CA4CF-1412-904C-8A5E-B5DDDC9BCE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29837" y="221226"/>
            <a:ext cx="4985577" cy="6415548"/>
          </a:xfrm>
          <a:prstGeom prst="rect">
            <a:avLst/>
          </a:prstGeom>
        </p:spPr>
      </p:pic>
    </p:spTree>
    <p:extLst>
      <p:ext uri="{BB962C8B-B14F-4D97-AF65-F5344CB8AC3E}">
        <p14:creationId xmlns:p14="http://schemas.microsoft.com/office/powerpoint/2010/main" val="21846479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CCBDD83-2B59-B148-9A88-CAB05E7C8175}"/>
              </a:ext>
            </a:extLst>
          </p:cNvPr>
          <p:cNvSpPr txBox="1"/>
          <p:nvPr/>
        </p:nvSpPr>
        <p:spPr>
          <a:xfrm>
            <a:off x="983225" y="521110"/>
            <a:ext cx="8878529" cy="584775"/>
          </a:xfrm>
          <a:prstGeom prst="rect">
            <a:avLst/>
          </a:prstGeom>
          <a:noFill/>
        </p:spPr>
        <p:txBody>
          <a:bodyPr wrap="square" rtlCol="0">
            <a:spAutoFit/>
          </a:bodyPr>
          <a:lstStyle/>
          <a:p>
            <a:r>
              <a:rPr lang="en-US" sz="3200" b="1" u="sng" dirty="0" err="1"/>
              <a:t>Zoommaster</a:t>
            </a:r>
            <a:endParaRPr lang="en-US" sz="3200" b="1" u="sng" dirty="0"/>
          </a:p>
        </p:txBody>
      </p:sp>
      <p:sp>
        <p:nvSpPr>
          <p:cNvPr id="4" name="TextBox 3">
            <a:extLst>
              <a:ext uri="{FF2B5EF4-FFF2-40B4-BE49-F238E27FC236}">
                <a16:creationId xmlns:a16="http://schemas.microsoft.com/office/drawing/2014/main" id="{3C59D66F-DEB5-F84F-BC51-F69ABB814825}"/>
              </a:ext>
            </a:extLst>
          </p:cNvPr>
          <p:cNvSpPr txBox="1"/>
          <p:nvPr/>
        </p:nvSpPr>
        <p:spPr>
          <a:xfrm>
            <a:off x="1150375" y="1396181"/>
            <a:ext cx="10513090" cy="4247317"/>
          </a:xfrm>
          <a:prstGeom prst="rect">
            <a:avLst/>
          </a:prstGeom>
          <a:noFill/>
        </p:spPr>
        <p:txBody>
          <a:bodyPr wrap="square" rtlCol="0">
            <a:spAutoFit/>
          </a:bodyPr>
          <a:lstStyle/>
          <a:p>
            <a:pPr marL="285750" indent="-285750">
              <a:buFont typeface="Arial" panose="020B0604020202020204" pitchFamily="34" charset="0"/>
              <a:buChar char="•"/>
            </a:pPr>
            <a:r>
              <a:rPr lang="en-US" dirty="0"/>
              <a:t>Person doing the breakout room must have “host” privileges</a:t>
            </a:r>
          </a:p>
          <a:p>
            <a:pPr marL="285750" indent="-285750">
              <a:buFont typeface="Arial" panose="020B0604020202020204" pitchFamily="34" charset="0"/>
              <a:buChar char="•"/>
            </a:pPr>
            <a:r>
              <a:rPr lang="en-US" dirty="0"/>
              <a:t>Breakout rooms are “all or nothing”, if more than 1 created, they open and close simultaneously</a:t>
            </a:r>
          </a:p>
          <a:p>
            <a:pPr marL="285750" indent="-285750">
              <a:buFont typeface="Arial" panose="020B0604020202020204" pitchFamily="34" charset="0"/>
              <a:buChar char="•"/>
            </a:pPr>
            <a:r>
              <a:rPr lang="en-US" dirty="0"/>
              <a:t>Brief participants on zoom rules and breakout sessions</a:t>
            </a:r>
          </a:p>
          <a:p>
            <a:pPr marL="285750" indent="-285750">
              <a:buFont typeface="Arial" panose="020B0604020202020204" pitchFamily="34" charset="0"/>
              <a:buChar char="•"/>
            </a:pPr>
            <a:r>
              <a:rPr lang="en-US" dirty="0"/>
              <a:t>Setup 2 breakout session at beginning</a:t>
            </a:r>
          </a:p>
          <a:p>
            <a:pPr marL="742950" lvl="1" indent="-285750">
              <a:buFont typeface="Arial" panose="020B0604020202020204" pitchFamily="34" charset="0"/>
              <a:buChar char="•"/>
            </a:pPr>
            <a:r>
              <a:rPr lang="en-US" dirty="0"/>
              <a:t>1 Contest chair and contestants (consult contest chair as this might not be needed)</a:t>
            </a:r>
          </a:p>
          <a:p>
            <a:pPr marL="742950" lvl="1" indent="-285750">
              <a:buFont typeface="Arial" panose="020B0604020202020204" pitchFamily="34" charset="0"/>
              <a:buChar char="•"/>
            </a:pPr>
            <a:r>
              <a:rPr lang="en-US" dirty="0"/>
              <a:t>1 Chief judge, Judges, timers, and ballot counters</a:t>
            </a:r>
          </a:p>
          <a:p>
            <a:pPr marL="285750" indent="-285750">
              <a:buFont typeface="Arial" panose="020B0604020202020204" pitchFamily="34" charset="0"/>
              <a:buChar char="•"/>
            </a:pPr>
            <a:r>
              <a:rPr lang="en-US"/>
              <a:t>If </a:t>
            </a:r>
            <a:r>
              <a:rPr lang="en-US" dirty="0"/>
              <a:t>possible mute all but contestant during speeches, and have audience turn off cameras, and hide non-video participants if contestant doesn’t pin timer, the time is still viewable without distractions</a:t>
            </a:r>
          </a:p>
          <a:p>
            <a:pPr marL="285750" indent="-285750">
              <a:buFont typeface="Arial" panose="020B0604020202020204" pitchFamily="34" charset="0"/>
              <a:buChar char="•"/>
            </a:pPr>
            <a:r>
              <a:rPr lang="en-US" dirty="0" err="1"/>
              <a:t>Zoommaster</a:t>
            </a:r>
            <a:r>
              <a:rPr lang="en-US" dirty="0"/>
              <a:t> could use the “spotlight” feature on contestants when they are speaking</a:t>
            </a:r>
          </a:p>
          <a:p>
            <a:pPr marL="285750" indent="-285750">
              <a:buFont typeface="Arial" panose="020B0604020202020204" pitchFamily="34" charset="0"/>
              <a:buChar char="•"/>
            </a:pPr>
            <a:r>
              <a:rPr lang="en-US" dirty="0" err="1"/>
              <a:t>Zoommaster</a:t>
            </a:r>
            <a:r>
              <a:rPr lang="en-US" dirty="0"/>
              <a:t> could use the “spotlight” feature on both the contest chair and each contestant simultaneously during the 1-on-1 interviews after each speech contest.</a:t>
            </a:r>
          </a:p>
          <a:p>
            <a:pPr marL="285750" indent="-285750">
              <a:buFont typeface="Arial" panose="020B0604020202020204" pitchFamily="34" charset="0"/>
              <a:buChar char="•"/>
            </a:pPr>
            <a:r>
              <a:rPr lang="en-US" dirty="0"/>
              <a:t>Applause sound would be great at end of speeches and when winners are announced</a:t>
            </a:r>
          </a:p>
          <a:p>
            <a:pPr marL="285750" indent="-285750">
              <a:buFont typeface="Arial" panose="020B0604020202020204" pitchFamily="34" charset="0"/>
              <a:buChar char="•"/>
            </a:pPr>
            <a:r>
              <a:rPr lang="en-US" dirty="0"/>
              <a:t>Be prepared to mute any late entrants to the meeting to avoid disruption</a:t>
            </a:r>
          </a:p>
          <a:p>
            <a:pPr marL="285750" indent="-285750">
              <a:buFont typeface="Arial" panose="020B0604020202020204" pitchFamily="34" charset="0"/>
              <a:buChar char="•"/>
            </a:pPr>
            <a:r>
              <a:rPr lang="en-US" dirty="0"/>
              <a:t>Setup breakout session after each contest, for judges and ballot counters (timers upon request)</a:t>
            </a:r>
          </a:p>
          <a:p>
            <a:endParaRPr lang="en-US" dirty="0"/>
          </a:p>
        </p:txBody>
      </p:sp>
    </p:spTree>
    <p:extLst>
      <p:ext uri="{BB962C8B-B14F-4D97-AF65-F5344CB8AC3E}">
        <p14:creationId xmlns:p14="http://schemas.microsoft.com/office/powerpoint/2010/main" val="22212597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CCBDD83-2B59-B148-9A88-CAB05E7C8175}"/>
              </a:ext>
            </a:extLst>
          </p:cNvPr>
          <p:cNvSpPr txBox="1"/>
          <p:nvPr/>
        </p:nvSpPr>
        <p:spPr>
          <a:xfrm>
            <a:off x="983225" y="521110"/>
            <a:ext cx="8878529" cy="584775"/>
          </a:xfrm>
          <a:prstGeom prst="rect">
            <a:avLst/>
          </a:prstGeom>
          <a:noFill/>
        </p:spPr>
        <p:txBody>
          <a:bodyPr wrap="square" rtlCol="0">
            <a:spAutoFit/>
          </a:bodyPr>
          <a:lstStyle/>
          <a:p>
            <a:r>
              <a:rPr lang="en-US" sz="3200" b="1" u="sng" dirty="0"/>
              <a:t>Agenda</a:t>
            </a:r>
          </a:p>
        </p:txBody>
      </p:sp>
      <p:sp>
        <p:nvSpPr>
          <p:cNvPr id="4" name="TextBox 3">
            <a:extLst>
              <a:ext uri="{FF2B5EF4-FFF2-40B4-BE49-F238E27FC236}">
                <a16:creationId xmlns:a16="http://schemas.microsoft.com/office/drawing/2014/main" id="{3C59D66F-DEB5-F84F-BC51-F69ABB814825}"/>
              </a:ext>
            </a:extLst>
          </p:cNvPr>
          <p:cNvSpPr txBox="1"/>
          <p:nvPr/>
        </p:nvSpPr>
        <p:spPr>
          <a:xfrm>
            <a:off x="1150374" y="1396181"/>
            <a:ext cx="3032369" cy="3139321"/>
          </a:xfrm>
          <a:prstGeom prst="rect">
            <a:avLst/>
          </a:prstGeom>
          <a:noFill/>
        </p:spPr>
        <p:txBody>
          <a:bodyPr wrap="none" rtlCol="0">
            <a:spAutoFit/>
          </a:bodyPr>
          <a:lstStyle/>
          <a:p>
            <a:pPr marL="285750" indent="-285750">
              <a:buFont typeface="Arial" panose="020B0604020202020204" pitchFamily="34" charset="0"/>
              <a:buChar char="•"/>
            </a:pPr>
            <a:r>
              <a:rPr lang="en-US" dirty="0"/>
              <a:t>Speech contest overview</a:t>
            </a:r>
          </a:p>
          <a:p>
            <a:pPr marL="285750" indent="-285750">
              <a:buFont typeface="Arial" panose="020B0604020202020204" pitchFamily="34" charset="0"/>
              <a:buChar char="•"/>
            </a:pPr>
            <a:r>
              <a:rPr lang="en-US" dirty="0"/>
              <a:t>Contestant qualification</a:t>
            </a:r>
          </a:p>
          <a:p>
            <a:pPr marL="285750" indent="-285750">
              <a:buFont typeface="Arial" panose="020B0604020202020204" pitchFamily="34" charset="0"/>
              <a:buChar char="•"/>
            </a:pPr>
            <a:r>
              <a:rPr lang="en-US" dirty="0"/>
              <a:t>Contestants</a:t>
            </a:r>
          </a:p>
          <a:p>
            <a:pPr marL="285750" indent="-285750">
              <a:buFont typeface="Arial" panose="020B0604020202020204" pitchFamily="34" charset="0"/>
              <a:buChar char="•"/>
            </a:pPr>
            <a:r>
              <a:rPr lang="en-US" dirty="0"/>
              <a:t>Functionary roles</a:t>
            </a:r>
          </a:p>
          <a:p>
            <a:pPr marL="742950" lvl="1" indent="-285750">
              <a:buFont typeface="Arial" panose="020B0604020202020204" pitchFamily="34" charset="0"/>
              <a:buChar char="•"/>
            </a:pPr>
            <a:r>
              <a:rPr lang="en-US" dirty="0"/>
              <a:t>Chief Judge</a:t>
            </a:r>
          </a:p>
          <a:p>
            <a:pPr marL="742950" lvl="1" indent="-285750">
              <a:buFont typeface="Arial" panose="020B0604020202020204" pitchFamily="34" charset="0"/>
              <a:buChar char="•"/>
            </a:pPr>
            <a:r>
              <a:rPr lang="en-US" dirty="0"/>
              <a:t>Timers</a:t>
            </a:r>
          </a:p>
          <a:p>
            <a:pPr marL="742950" lvl="1" indent="-285750">
              <a:buFont typeface="Arial" panose="020B0604020202020204" pitchFamily="34" charset="0"/>
              <a:buChar char="•"/>
            </a:pPr>
            <a:r>
              <a:rPr lang="en-US" dirty="0"/>
              <a:t>Judges</a:t>
            </a:r>
          </a:p>
          <a:p>
            <a:pPr marL="742950" lvl="1" indent="-285750">
              <a:buFont typeface="Arial" panose="020B0604020202020204" pitchFamily="34" charset="0"/>
              <a:buChar char="•"/>
            </a:pPr>
            <a:r>
              <a:rPr lang="en-US" dirty="0"/>
              <a:t>Ballot Counters </a:t>
            </a:r>
          </a:p>
          <a:p>
            <a:pPr marL="742950" lvl="1" indent="-285750">
              <a:buFont typeface="Arial" panose="020B0604020202020204" pitchFamily="34" charset="0"/>
              <a:buChar char="•"/>
            </a:pPr>
            <a:r>
              <a:rPr lang="en-US" dirty="0"/>
              <a:t>Notification of Winner</a:t>
            </a:r>
          </a:p>
          <a:p>
            <a:pPr marL="285750" indent="-285750">
              <a:buFont typeface="Arial" panose="020B0604020202020204" pitchFamily="34" charset="0"/>
              <a:buChar char="•"/>
            </a:pPr>
            <a:r>
              <a:rPr lang="en-US" dirty="0" err="1"/>
              <a:t>Zoommaster</a:t>
            </a:r>
            <a:endParaRPr lang="en-US" dirty="0"/>
          </a:p>
          <a:p>
            <a:pPr marL="285750" indent="-285750">
              <a:buFont typeface="Arial" panose="020B0604020202020204" pitchFamily="34" charset="0"/>
              <a:buChar char="•"/>
            </a:pPr>
            <a:r>
              <a:rPr lang="en-US" dirty="0"/>
              <a:t>Q &amp; A</a:t>
            </a:r>
          </a:p>
        </p:txBody>
      </p:sp>
      <p:pic>
        <p:nvPicPr>
          <p:cNvPr id="5" name="Picture 4">
            <a:extLst>
              <a:ext uri="{FF2B5EF4-FFF2-40B4-BE49-F238E27FC236}">
                <a16:creationId xmlns:a16="http://schemas.microsoft.com/office/drawing/2014/main" id="{FFB47013-A5FA-3F46-99E9-1BDEC1A858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22048" y="521110"/>
            <a:ext cx="3192262" cy="5461819"/>
          </a:xfrm>
          <a:prstGeom prst="rect">
            <a:avLst/>
          </a:prstGeom>
        </p:spPr>
      </p:pic>
    </p:spTree>
    <p:extLst>
      <p:ext uri="{BB962C8B-B14F-4D97-AF65-F5344CB8AC3E}">
        <p14:creationId xmlns:p14="http://schemas.microsoft.com/office/powerpoint/2010/main" val="15042907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CCBDD83-2B59-B148-9A88-CAB05E7C8175}"/>
              </a:ext>
            </a:extLst>
          </p:cNvPr>
          <p:cNvSpPr txBox="1"/>
          <p:nvPr/>
        </p:nvSpPr>
        <p:spPr>
          <a:xfrm>
            <a:off x="983225" y="521110"/>
            <a:ext cx="8878529" cy="584775"/>
          </a:xfrm>
          <a:prstGeom prst="rect">
            <a:avLst/>
          </a:prstGeom>
          <a:noFill/>
        </p:spPr>
        <p:txBody>
          <a:bodyPr wrap="square" rtlCol="0">
            <a:spAutoFit/>
          </a:bodyPr>
          <a:lstStyle/>
          <a:p>
            <a:r>
              <a:rPr lang="en-US" sz="3200" b="1" u="sng" dirty="0"/>
              <a:t>Speech Contest Overview</a:t>
            </a:r>
          </a:p>
        </p:txBody>
      </p:sp>
      <p:sp>
        <p:nvSpPr>
          <p:cNvPr id="4" name="TextBox 3">
            <a:extLst>
              <a:ext uri="{FF2B5EF4-FFF2-40B4-BE49-F238E27FC236}">
                <a16:creationId xmlns:a16="http://schemas.microsoft.com/office/drawing/2014/main" id="{3C59D66F-DEB5-F84F-BC51-F69ABB814825}"/>
              </a:ext>
            </a:extLst>
          </p:cNvPr>
          <p:cNvSpPr txBox="1"/>
          <p:nvPr/>
        </p:nvSpPr>
        <p:spPr>
          <a:xfrm>
            <a:off x="1150374" y="1396181"/>
            <a:ext cx="9569507" cy="3970318"/>
          </a:xfrm>
          <a:prstGeom prst="rect">
            <a:avLst/>
          </a:prstGeom>
          <a:noFill/>
        </p:spPr>
        <p:txBody>
          <a:bodyPr wrap="square" rtlCol="0">
            <a:spAutoFit/>
          </a:bodyPr>
          <a:lstStyle/>
          <a:p>
            <a:pPr marL="285750" indent="-285750">
              <a:buFont typeface="Arial" panose="020B0604020202020204" pitchFamily="34" charset="0"/>
              <a:buChar char="•"/>
            </a:pPr>
            <a:r>
              <a:rPr lang="en-US" dirty="0"/>
              <a:t>Clubs have the option of appointing a contestant to the Area contest, by any means they choose. However, if they choose to have a contest, it must follow the Toastmaster International (TI) rules.</a:t>
            </a:r>
          </a:p>
          <a:p>
            <a:pPr marL="285750" indent="-285750">
              <a:buFont typeface="Arial" panose="020B0604020202020204" pitchFamily="34" charset="0"/>
              <a:buChar char="•"/>
            </a:pPr>
            <a:r>
              <a:rPr lang="en-US" dirty="0"/>
              <a:t>ETM club level contest scheduled October 1, 2020</a:t>
            </a:r>
          </a:p>
          <a:p>
            <a:pPr marL="285750" indent="-285750">
              <a:buFont typeface="Arial" panose="020B0604020202020204" pitchFamily="34" charset="0"/>
              <a:buChar char="•"/>
            </a:pPr>
            <a:r>
              <a:rPr lang="en-US" dirty="0"/>
              <a:t>2 Categories:</a:t>
            </a:r>
          </a:p>
          <a:p>
            <a:pPr marL="742950" lvl="1" indent="-285750">
              <a:buFont typeface="Arial" panose="020B0604020202020204" pitchFamily="34" charset="0"/>
              <a:buChar char="•"/>
            </a:pPr>
            <a:r>
              <a:rPr lang="en-US" dirty="0"/>
              <a:t>International 5-7 minute speech on any topic</a:t>
            </a:r>
          </a:p>
          <a:p>
            <a:pPr marL="1200150" lvl="2" indent="-285750">
              <a:buFont typeface="Arial" panose="020B0604020202020204" pitchFamily="34" charset="0"/>
              <a:buChar char="•"/>
            </a:pPr>
            <a:r>
              <a:rPr lang="en-US" dirty="0"/>
              <a:t>Club winner or runner up advances to Area contest, then could go to Division, District, and all the way to International world championship contest in August</a:t>
            </a:r>
          </a:p>
          <a:p>
            <a:pPr marL="742950" lvl="1" indent="-285750">
              <a:buFont typeface="Arial" panose="020B0604020202020204" pitchFamily="34" charset="0"/>
              <a:buChar char="•"/>
            </a:pPr>
            <a:r>
              <a:rPr lang="en-US" dirty="0"/>
              <a:t>Humorous 5-7 minute humorous speech</a:t>
            </a:r>
          </a:p>
          <a:p>
            <a:pPr marL="1200150" lvl="2" indent="-285750">
              <a:buFont typeface="Arial" panose="020B0604020202020204" pitchFamily="34" charset="0"/>
              <a:buChar char="•"/>
            </a:pPr>
            <a:r>
              <a:rPr lang="en-US" dirty="0"/>
              <a:t>Must be thematic in nature (beginning, middle and end)</a:t>
            </a:r>
          </a:p>
          <a:p>
            <a:pPr marL="1200150" lvl="2" indent="-285750">
              <a:buFont typeface="Arial" panose="020B0604020202020204" pitchFamily="34" charset="0"/>
              <a:buChar char="•"/>
            </a:pPr>
            <a:r>
              <a:rPr lang="en-US" dirty="0"/>
              <a:t>Club winner or runner up advances to Area Contest, then could go to Division, District </a:t>
            </a:r>
          </a:p>
          <a:p>
            <a:pPr marL="285750" indent="-285750">
              <a:buFont typeface="Arial" panose="020B0604020202020204" pitchFamily="34" charset="0"/>
              <a:buChar char="•"/>
            </a:pPr>
            <a:r>
              <a:rPr lang="en-US" dirty="0"/>
              <a:t>2020-21 contests through district level will be on Zoom, TBD after that</a:t>
            </a:r>
          </a:p>
          <a:p>
            <a:pPr marL="285750" indent="-285750">
              <a:buFont typeface="Arial" panose="020B0604020202020204" pitchFamily="34" charset="0"/>
              <a:buChar char="•"/>
            </a:pPr>
            <a:r>
              <a:rPr lang="en-US" dirty="0"/>
              <a:t>1st, 2</a:t>
            </a:r>
            <a:r>
              <a:rPr lang="en-US" baseline="30000" dirty="0"/>
              <a:t>nd</a:t>
            </a:r>
            <a:r>
              <a:rPr lang="en-US" dirty="0"/>
              <a:t> and 3</a:t>
            </a:r>
            <a:r>
              <a:rPr lang="en-US" baseline="30000" dirty="0"/>
              <a:t>rd</a:t>
            </a:r>
            <a:r>
              <a:rPr lang="en-US" dirty="0"/>
              <a:t> place will be announced. If first place winner cannot attend the Area contest, 2</a:t>
            </a:r>
            <a:r>
              <a:rPr lang="en-US" baseline="30000" dirty="0"/>
              <a:t>nd</a:t>
            </a:r>
            <a:r>
              <a:rPr lang="en-US" dirty="0"/>
              <a:t> then 3</a:t>
            </a:r>
            <a:r>
              <a:rPr lang="en-US" baseline="30000" dirty="0"/>
              <a:t>rd</a:t>
            </a:r>
            <a:r>
              <a:rPr lang="en-US" dirty="0"/>
              <a:t> place winner are alternates.</a:t>
            </a:r>
          </a:p>
          <a:p>
            <a:pPr marL="285750" indent="-285750">
              <a:buFont typeface="Arial" panose="020B0604020202020204" pitchFamily="34" charset="0"/>
              <a:buChar char="•"/>
            </a:pPr>
            <a:r>
              <a:rPr lang="en-US" dirty="0"/>
              <a:t>Area 11 and 28 plan to hold Area contests together on Saturday October 24</a:t>
            </a:r>
          </a:p>
        </p:txBody>
      </p:sp>
    </p:spTree>
    <p:extLst>
      <p:ext uri="{BB962C8B-B14F-4D97-AF65-F5344CB8AC3E}">
        <p14:creationId xmlns:p14="http://schemas.microsoft.com/office/powerpoint/2010/main" val="21970756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CCBDD83-2B59-B148-9A88-CAB05E7C8175}"/>
              </a:ext>
            </a:extLst>
          </p:cNvPr>
          <p:cNvSpPr txBox="1"/>
          <p:nvPr/>
        </p:nvSpPr>
        <p:spPr>
          <a:xfrm>
            <a:off x="983225" y="521110"/>
            <a:ext cx="8878529" cy="584775"/>
          </a:xfrm>
          <a:prstGeom prst="rect">
            <a:avLst/>
          </a:prstGeom>
          <a:noFill/>
        </p:spPr>
        <p:txBody>
          <a:bodyPr wrap="square" rtlCol="0">
            <a:spAutoFit/>
          </a:bodyPr>
          <a:lstStyle/>
          <a:p>
            <a:r>
              <a:rPr lang="en-US" sz="3200" b="1" u="sng" dirty="0"/>
              <a:t>Contestant Qualification</a:t>
            </a:r>
          </a:p>
        </p:txBody>
      </p:sp>
      <p:sp>
        <p:nvSpPr>
          <p:cNvPr id="4" name="TextBox 3">
            <a:extLst>
              <a:ext uri="{FF2B5EF4-FFF2-40B4-BE49-F238E27FC236}">
                <a16:creationId xmlns:a16="http://schemas.microsoft.com/office/drawing/2014/main" id="{3C59D66F-DEB5-F84F-BC51-F69ABB814825}"/>
              </a:ext>
            </a:extLst>
          </p:cNvPr>
          <p:cNvSpPr txBox="1"/>
          <p:nvPr/>
        </p:nvSpPr>
        <p:spPr>
          <a:xfrm>
            <a:off x="1150374" y="1396181"/>
            <a:ext cx="4296697" cy="4247317"/>
          </a:xfrm>
          <a:prstGeom prst="rect">
            <a:avLst/>
          </a:prstGeom>
          <a:noFill/>
        </p:spPr>
        <p:txBody>
          <a:bodyPr wrap="square" rtlCol="0">
            <a:spAutoFit/>
          </a:bodyPr>
          <a:lstStyle/>
          <a:p>
            <a:pPr marL="285750" indent="-285750">
              <a:buFont typeface="Arial" panose="020B0604020202020204" pitchFamily="34" charset="0"/>
              <a:buChar char="•"/>
            </a:pPr>
            <a:r>
              <a:rPr lang="en-US" dirty="0"/>
              <a:t>Club in good standing (8 or more paid dues)</a:t>
            </a:r>
          </a:p>
          <a:p>
            <a:pPr marL="285750" indent="-285750">
              <a:buFont typeface="Arial" panose="020B0604020202020204" pitchFamily="34" charset="0"/>
              <a:buChar char="•"/>
            </a:pPr>
            <a:r>
              <a:rPr lang="en-US" dirty="0"/>
              <a:t>Dues paid for contestant</a:t>
            </a:r>
          </a:p>
          <a:p>
            <a:pPr marL="285750" indent="-285750">
              <a:buFont typeface="Arial" panose="020B0604020202020204" pitchFamily="34" charset="0"/>
              <a:buChar char="•"/>
            </a:pPr>
            <a:r>
              <a:rPr lang="en-US" dirty="0"/>
              <a:t>International contestant – Completed 6 speeches in CC or completed L2 in Pathways</a:t>
            </a:r>
          </a:p>
          <a:p>
            <a:pPr marL="285750" indent="-285750">
              <a:buFont typeface="Arial" panose="020B0604020202020204" pitchFamily="34" charset="0"/>
              <a:buChar char="•"/>
            </a:pPr>
            <a:r>
              <a:rPr lang="en-US" dirty="0"/>
              <a:t>Submit </a:t>
            </a:r>
            <a:r>
              <a:rPr lang="en-US" b="1" dirty="0">
                <a:solidFill>
                  <a:srgbClr val="0070C0"/>
                </a:solidFill>
              </a:rPr>
              <a:t>form 1183 – Speaker’s Certification of Eligibility and Originality</a:t>
            </a:r>
          </a:p>
          <a:p>
            <a:pPr marL="285750" indent="-285750">
              <a:buFont typeface="Arial" panose="020B0604020202020204" pitchFamily="34" charset="0"/>
              <a:buChar char="•"/>
            </a:pPr>
            <a:r>
              <a:rPr lang="en-US" dirty="0"/>
              <a:t>Optional </a:t>
            </a:r>
            <a:r>
              <a:rPr lang="en-US" b="1" dirty="0">
                <a:solidFill>
                  <a:srgbClr val="0070C0"/>
                </a:solidFill>
              </a:rPr>
              <a:t>form 1189 Contestant Bio</a:t>
            </a:r>
          </a:p>
          <a:p>
            <a:pPr marL="285750" indent="-285750">
              <a:buFont typeface="Arial" panose="020B0604020202020204" pitchFamily="34" charset="0"/>
              <a:buChar char="•"/>
            </a:pPr>
            <a:r>
              <a:rPr lang="en-US" dirty="0"/>
              <a:t>Contest chair or chief judge will ensure all speakers are qualified on </a:t>
            </a:r>
            <a:r>
              <a:rPr lang="en-US" dirty="0" err="1"/>
              <a:t>Toastmasters.org</a:t>
            </a:r>
            <a:r>
              <a:rPr lang="en-US" dirty="0"/>
              <a:t> using Leadership Central/Eligibility Assistant prior to the contest</a:t>
            </a:r>
            <a:endParaRPr lang="en-US" dirty="0">
              <a:solidFill>
                <a:srgbClr val="FF0000"/>
              </a:solidFill>
            </a:endParaRPr>
          </a:p>
          <a:p>
            <a:pPr marL="742950" lvl="1" indent="-285750">
              <a:buFont typeface="Arial" panose="020B0604020202020204" pitchFamily="34" charset="0"/>
              <a:buChar char="•"/>
            </a:pPr>
            <a:endParaRPr lang="en-US" dirty="0">
              <a:solidFill>
                <a:srgbClr val="FF0000"/>
              </a:solidFill>
            </a:endParaRPr>
          </a:p>
        </p:txBody>
      </p:sp>
      <p:pic>
        <p:nvPicPr>
          <p:cNvPr id="5" name="Picture 4">
            <a:extLst>
              <a:ext uri="{FF2B5EF4-FFF2-40B4-BE49-F238E27FC236}">
                <a16:creationId xmlns:a16="http://schemas.microsoft.com/office/drawing/2014/main" id="{E3CC35B1-BF36-7C47-BAD5-18A96295CB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13326" y="383458"/>
            <a:ext cx="4495449" cy="5953432"/>
          </a:xfrm>
          <a:prstGeom prst="rect">
            <a:avLst/>
          </a:prstGeom>
        </p:spPr>
      </p:pic>
    </p:spTree>
    <p:extLst>
      <p:ext uri="{BB962C8B-B14F-4D97-AF65-F5344CB8AC3E}">
        <p14:creationId xmlns:p14="http://schemas.microsoft.com/office/powerpoint/2010/main" val="28371107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CCBDD83-2B59-B148-9A88-CAB05E7C8175}"/>
              </a:ext>
            </a:extLst>
          </p:cNvPr>
          <p:cNvSpPr txBox="1"/>
          <p:nvPr/>
        </p:nvSpPr>
        <p:spPr>
          <a:xfrm>
            <a:off x="983225" y="521110"/>
            <a:ext cx="8878529" cy="584775"/>
          </a:xfrm>
          <a:prstGeom prst="rect">
            <a:avLst/>
          </a:prstGeom>
          <a:noFill/>
        </p:spPr>
        <p:txBody>
          <a:bodyPr wrap="square" rtlCol="0">
            <a:spAutoFit/>
          </a:bodyPr>
          <a:lstStyle/>
          <a:p>
            <a:r>
              <a:rPr lang="en-US" sz="3200" b="1" u="sng" dirty="0"/>
              <a:t>Contestants</a:t>
            </a:r>
          </a:p>
        </p:txBody>
      </p:sp>
      <p:sp>
        <p:nvSpPr>
          <p:cNvPr id="4" name="TextBox 3">
            <a:extLst>
              <a:ext uri="{FF2B5EF4-FFF2-40B4-BE49-F238E27FC236}">
                <a16:creationId xmlns:a16="http://schemas.microsoft.com/office/drawing/2014/main" id="{3C59D66F-DEB5-F84F-BC51-F69ABB814825}"/>
              </a:ext>
            </a:extLst>
          </p:cNvPr>
          <p:cNvSpPr txBox="1"/>
          <p:nvPr/>
        </p:nvSpPr>
        <p:spPr>
          <a:xfrm>
            <a:off x="1150375" y="1396181"/>
            <a:ext cx="10513090" cy="5632311"/>
          </a:xfrm>
          <a:prstGeom prst="rect">
            <a:avLst/>
          </a:prstGeom>
          <a:noFill/>
        </p:spPr>
        <p:txBody>
          <a:bodyPr wrap="square" rtlCol="0">
            <a:spAutoFit/>
          </a:bodyPr>
          <a:lstStyle/>
          <a:p>
            <a:pPr marL="285750" indent="-285750">
              <a:buFont typeface="Arial" panose="020B0604020202020204" pitchFamily="34" charset="0"/>
              <a:buChar char="•"/>
            </a:pPr>
            <a:r>
              <a:rPr lang="en-US" u="sng" dirty="0"/>
              <a:t>Before the contest</a:t>
            </a:r>
          </a:p>
          <a:p>
            <a:pPr marL="742950" lvl="1" indent="-285750">
              <a:buFont typeface="Arial" panose="020B0604020202020204" pitchFamily="34" charset="0"/>
              <a:buChar char="•"/>
            </a:pPr>
            <a:r>
              <a:rPr lang="en-US" dirty="0"/>
              <a:t>Contest chair will brief speakers before the contest</a:t>
            </a:r>
          </a:p>
          <a:p>
            <a:pPr marL="742950" lvl="1" indent="-285750">
              <a:buFont typeface="Arial" panose="020B0604020202020204" pitchFamily="34" charset="0"/>
              <a:buChar char="•"/>
            </a:pPr>
            <a:r>
              <a:rPr lang="en-US" dirty="0"/>
              <a:t>International Contest will go first, followed by Humorous Contest </a:t>
            </a:r>
          </a:p>
          <a:p>
            <a:pPr marL="742950" lvl="1" indent="-285750">
              <a:buFont typeface="Arial" panose="020B0604020202020204" pitchFamily="34" charset="0"/>
              <a:buChar char="•"/>
            </a:pPr>
            <a:r>
              <a:rPr lang="en-US" dirty="0"/>
              <a:t>New rule - Speakers may not reference another contestant speech or another contestant</a:t>
            </a:r>
          </a:p>
          <a:p>
            <a:pPr marL="742950" lvl="1" indent="-285750">
              <a:buFont typeface="Arial" panose="020B0604020202020204" pitchFamily="34" charset="0"/>
              <a:buChar char="•"/>
            </a:pPr>
            <a:r>
              <a:rPr lang="en-US" dirty="0"/>
              <a:t>Contestants must be present at the beginning of their contest, when the contest chair is introduced, or they will be disqualified</a:t>
            </a:r>
          </a:p>
          <a:p>
            <a:pPr marL="742950" lvl="1" indent="-285750">
              <a:buFont typeface="Arial" panose="020B0604020202020204" pitchFamily="34" charset="0"/>
              <a:buChar char="•"/>
            </a:pPr>
            <a:r>
              <a:rPr lang="en-US" dirty="0"/>
              <a:t>5 – 7 minute speech (disqualified if less than 4 min 30 sec or more than 7 min 30 sec)</a:t>
            </a:r>
          </a:p>
          <a:p>
            <a:pPr marL="742950" lvl="1" indent="-285750">
              <a:buFont typeface="Arial" panose="020B0604020202020204" pitchFamily="34" charset="0"/>
              <a:buChar char="•"/>
            </a:pPr>
            <a:r>
              <a:rPr lang="en-US" dirty="0"/>
              <a:t>Review timing cues (5 min – green, 6 min yellow, 7 min red until end of speech)</a:t>
            </a:r>
          </a:p>
          <a:p>
            <a:pPr marL="742950" lvl="1" indent="-285750">
              <a:buFont typeface="Arial" panose="020B0604020202020204" pitchFamily="34" charset="0"/>
              <a:buChar char="•"/>
            </a:pPr>
            <a:r>
              <a:rPr lang="en-US" dirty="0"/>
              <a:t>Speaking order will be determined by a draw</a:t>
            </a:r>
          </a:p>
          <a:p>
            <a:pPr marL="285750" indent="-285750">
              <a:buFont typeface="Arial" panose="020B0604020202020204" pitchFamily="34" charset="0"/>
              <a:buChar char="•"/>
            </a:pPr>
            <a:r>
              <a:rPr lang="en-US" u="sng" dirty="0"/>
              <a:t>During the Contest</a:t>
            </a:r>
          </a:p>
          <a:p>
            <a:pPr marL="742950" lvl="1" indent="-285750">
              <a:buFont typeface="Arial" panose="020B0604020202020204" pitchFamily="34" charset="0"/>
              <a:buChar char="•"/>
            </a:pPr>
            <a:r>
              <a:rPr lang="en-US" dirty="0"/>
              <a:t>Recommended that contestant pin the timer on Zoom</a:t>
            </a:r>
          </a:p>
          <a:p>
            <a:pPr marL="742950" lvl="1" indent="-285750">
              <a:buFont typeface="Arial" panose="020B0604020202020204" pitchFamily="34" charset="0"/>
              <a:buChar char="•"/>
            </a:pPr>
            <a:r>
              <a:rPr lang="en-US" dirty="0"/>
              <a:t>Contest chair introduces speaker (Contestant’s Name, Speech Title, Speech Title, Contestant’s Name)</a:t>
            </a:r>
          </a:p>
          <a:p>
            <a:pPr marL="742950" lvl="1" indent="-285750">
              <a:buFont typeface="Arial" panose="020B0604020202020204" pitchFamily="34" charset="0"/>
              <a:buChar char="•"/>
            </a:pPr>
            <a:r>
              <a:rPr lang="en-US" dirty="0"/>
              <a:t>Contestant delivers 5 – 7 minute speech</a:t>
            </a:r>
          </a:p>
          <a:p>
            <a:pPr marL="742950" lvl="1" indent="-285750">
              <a:buFont typeface="Arial" panose="020B0604020202020204" pitchFamily="34" charset="0"/>
              <a:buChar char="•"/>
            </a:pPr>
            <a:r>
              <a:rPr lang="en-US" dirty="0"/>
              <a:t>One minute silence for judges to mark ballots</a:t>
            </a:r>
          </a:p>
          <a:p>
            <a:pPr marL="742950" lvl="1" indent="-285750">
              <a:buFont typeface="Arial" panose="020B0604020202020204" pitchFamily="34" charset="0"/>
              <a:buChar char="•"/>
            </a:pPr>
            <a:r>
              <a:rPr lang="en-US" dirty="0"/>
              <a:t>Repeat for remaining contestants in that contest</a:t>
            </a:r>
          </a:p>
          <a:p>
            <a:pPr marL="742950" lvl="1" indent="-285750">
              <a:buFont typeface="Arial" panose="020B0604020202020204" pitchFamily="34" charset="0"/>
              <a:buChar char="•"/>
            </a:pPr>
            <a:r>
              <a:rPr lang="en-US" dirty="0"/>
              <a:t>Zoom breakout session for judges and ballot counters to determine 1</a:t>
            </a:r>
            <a:r>
              <a:rPr lang="en-US" baseline="30000" dirty="0"/>
              <a:t>st</a:t>
            </a:r>
            <a:r>
              <a:rPr lang="en-US" dirty="0"/>
              <a:t>, 2</a:t>
            </a:r>
            <a:r>
              <a:rPr lang="en-US" baseline="30000" dirty="0"/>
              <a:t>nd</a:t>
            </a:r>
            <a:r>
              <a:rPr lang="en-US" dirty="0"/>
              <a:t>, 3</a:t>
            </a:r>
            <a:r>
              <a:rPr lang="en-US" baseline="30000" dirty="0"/>
              <a:t>rd</a:t>
            </a:r>
            <a:r>
              <a:rPr lang="en-US" dirty="0"/>
              <a:t> place</a:t>
            </a:r>
          </a:p>
          <a:p>
            <a:pPr marL="742950" lvl="1" indent="-285750">
              <a:buFont typeface="Arial" panose="020B0604020202020204" pitchFamily="34" charset="0"/>
              <a:buChar char="•"/>
            </a:pPr>
            <a:r>
              <a:rPr lang="en-US" dirty="0"/>
              <a:t>During breakout session, contest chair will interview contestants in front of audience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39040256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CCBDD83-2B59-B148-9A88-CAB05E7C8175}"/>
              </a:ext>
            </a:extLst>
          </p:cNvPr>
          <p:cNvSpPr txBox="1"/>
          <p:nvPr/>
        </p:nvSpPr>
        <p:spPr>
          <a:xfrm>
            <a:off x="983225" y="521110"/>
            <a:ext cx="8878529" cy="584775"/>
          </a:xfrm>
          <a:prstGeom prst="rect">
            <a:avLst/>
          </a:prstGeom>
          <a:noFill/>
        </p:spPr>
        <p:txBody>
          <a:bodyPr wrap="square" rtlCol="0">
            <a:spAutoFit/>
          </a:bodyPr>
          <a:lstStyle/>
          <a:p>
            <a:r>
              <a:rPr lang="en-US" sz="3200" b="1" u="sng" dirty="0"/>
              <a:t>Chief Judge</a:t>
            </a:r>
          </a:p>
        </p:txBody>
      </p:sp>
      <p:sp>
        <p:nvSpPr>
          <p:cNvPr id="4" name="TextBox 3">
            <a:extLst>
              <a:ext uri="{FF2B5EF4-FFF2-40B4-BE49-F238E27FC236}">
                <a16:creationId xmlns:a16="http://schemas.microsoft.com/office/drawing/2014/main" id="{3C59D66F-DEB5-F84F-BC51-F69ABB814825}"/>
              </a:ext>
            </a:extLst>
          </p:cNvPr>
          <p:cNvSpPr txBox="1"/>
          <p:nvPr/>
        </p:nvSpPr>
        <p:spPr>
          <a:xfrm>
            <a:off x="1150375" y="1396181"/>
            <a:ext cx="10513090" cy="5632311"/>
          </a:xfrm>
          <a:prstGeom prst="rect">
            <a:avLst/>
          </a:prstGeom>
          <a:noFill/>
        </p:spPr>
        <p:txBody>
          <a:bodyPr wrap="square" rtlCol="0">
            <a:spAutoFit/>
          </a:bodyPr>
          <a:lstStyle/>
          <a:p>
            <a:pPr marL="285750" indent="-285750">
              <a:buFont typeface="Arial" panose="020B0604020202020204" pitchFamily="34" charset="0"/>
              <a:buChar char="•"/>
            </a:pPr>
            <a:r>
              <a:rPr lang="en-US" u="sng" dirty="0"/>
              <a:t>Before the contest</a:t>
            </a:r>
          </a:p>
          <a:p>
            <a:pPr marL="742950" lvl="1" indent="-285750">
              <a:buFont typeface="Arial" panose="020B0604020202020204" pitchFamily="34" charset="0"/>
              <a:buChar char="•"/>
            </a:pPr>
            <a:r>
              <a:rPr lang="en-US" dirty="0"/>
              <a:t>Chief judge will recruit 3-5 voting judges (preferably kept anonymous)</a:t>
            </a:r>
          </a:p>
          <a:p>
            <a:pPr marL="742950" lvl="1" indent="-285750">
              <a:buFont typeface="Arial" panose="020B0604020202020204" pitchFamily="34" charset="0"/>
              <a:buChar char="•"/>
            </a:pPr>
            <a:r>
              <a:rPr lang="en-US" dirty="0"/>
              <a:t>Chief judge will brief voting judges, ballot counters and timers before the contest</a:t>
            </a:r>
          </a:p>
          <a:p>
            <a:pPr marL="1200150" lvl="2" indent="-285750">
              <a:buFont typeface="Arial" panose="020B0604020202020204" pitchFamily="34" charset="0"/>
              <a:buChar char="•"/>
            </a:pPr>
            <a:r>
              <a:rPr lang="en-US" dirty="0"/>
              <a:t>This may be done days before or right before the contest</a:t>
            </a:r>
          </a:p>
          <a:p>
            <a:pPr marL="742950" lvl="1" indent="-285750">
              <a:buFont typeface="Arial" panose="020B0604020202020204" pitchFamily="34" charset="0"/>
              <a:buChar char="•"/>
            </a:pPr>
            <a:r>
              <a:rPr lang="en-US" dirty="0"/>
              <a:t>Get phone number, email of all functionaries and agree on primary communication method</a:t>
            </a:r>
          </a:p>
          <a:p>
            <a:pPr marL="285750" indent="-285750">
              <a:buFont typeface="Arial" panose="020B0604020202020204" pitchFamily="34" charset="0"/>
              <a:buChar char="•"/>
            </a:pPr>
            <a:r>
              <a:rPr lang="en-US" u="sng" dirty="0"/>
              <a:t>During the Contest</a:t>
            </a:r>
          </a:p>
          <a:p>
            <a:pPr marL="742950" lvl="1" indent="-285750">
              <a:buFont typeface="Arial" panose="020B0604020202020204" pitchFamily="34" charset="0"/>
              <a:buChar char="•"/>
            </a:pPr>
            <a:r>
              <a:rPr lang="en-US" dirty="0"/>
              <a:t>Contest chair introduces speaker (Contestant’s Name, Speech Title, Speech Title, Contestant’s Name)</a:t>
            </a:r>
          </a:p>
          <a:p>
            <a:pPr marL="742950" lvl="1" indent="-285750">
              <a:buFont typeface="Arial" panose="020B0604020202020204" pitchFamily="34" charset="0"/>
              <a:buChar char="•"/>
            </a:pPr>
            <a:r>
              <a:rPr lang="en-US" dirty="0"/>
              <a:t>Contestant delivers 5 – 7 minute speech</a:t>
            </a:r>
          </a:p>
          <a:p>
            <a:pPr marL="742950" lvl="1" indent="-285750">
              <a:buFont typeface="Arial" panose="020B0604020202020204" pitchFamily="34" charset="0"/>
              <a:buChar char="•"/>
            </a:pPr>
            <a:r>
              <a:rPr lang="en-US" dirty="0"/>
              <a:t>Contestant responsible for their Zoom working and good internet connection</a:t>
            </a:r>
          </a:p>
          <a:p>
            <a:pPr marL="1200150" lvl="2" indent="-285750">
              <a:buFont typeface="Arial" panose="020B0604020202020204" pitchFamily="34" charset="0"/>
              <a:buChar char="•"/>
            </a:pPr>
            <a:r>
              <a:rPr lang="en-US" dirty="0"/>
              <a:t>If short technical glitch, chief judge has option to give few additional seconds to speaker</a:t>
            </a:r>
          </a:p>
          <a:p>
            <a:pPr marL="742950" lvl="1" indent="-285750">
              <a:buFont typeface="Arial" panose="020B0604020202020204" pitchFamily="34" charset="0"/>
              <a:buChar char="•"/>
            </a:pPr>
            <a:r>
              <a:rPr lang="en-US" dirty="0"/>
              <a:t>One minute silence for judges to mark ballots</a:t>
            </a:r>
          </a:p>
          <a:p>
            <a:pPr marL="1200150" lvl="2" indent="-285750">
              <a:buFont typeface="Arial" panose="020B0604020202020204" pitchFamily="34" charset="0"/>
              <a:buChar char="•"/>
            </a:pPr>
            <a:r>
              <a:rPr lang="en-US" dirty="0"/>
              <a:t>Chief judge will serve as tiebreaking judge if needed, so should complete tiebreaking ballot</a:t>
            </a:r>
          </a:p>
          <a:p>
            <a:pPr marL="742950" lvl="1" indent="-285750">
              <a:buFont typeface="Arial" panose="020B0604020202020204" pitchFamily="34" charset="0"/>
              <a:buChar char="•"/>
            </a:pPr>
            <a:r>
              <a:rPr lang="en-US" dirty="0"/>
              <a:t>Repeat for remaining contestants in that contest</a:t>
            </a:r>
          </a:p>
          <a:p>
            <a:pPr marL="285750" indent="-285750">
              <a:buFont typeface="Arial" panose="020B0604020202020204" pitchFamily="34" charset="0"/>
              <a:buChar char="•"/>
            </a:pPr>
            <a:r>
              <a:rPr lang="en-US" u="sng" dirty="0"/>
              <a:t>During the Contest Breakout Session</a:t>
            </a:r>
            <a:endParaRPr lang="en-US" dirty="0"/>
          </a:p>
          <a:p>
            <a:pPr marL="742950" lvl="1" indent="-285750">
              <a:buFont typeface="Arial" panose="020B0604020202020204" pitchFamily="34" charset="0"/>
              <a:buChar char="•"/>
            </a:pPr>
            <a:r>
              <a:rPr lang="en-US" dirty="0"/>
              <a:t>Zoom breakout session for judges, ballot counters to determine 1</a:t>
            </a:r>
            <a:r>
              <a:rPr lang="en-US" baseline="30000" dirty="0"/>
              <a:t>st</a:t>
            </a:r>
            <a:r>
              <a:rPr lang="en-US" dirty="0"/>
              <a:t>, 2</a:t>
            </a:r>
            <a:r>
              <a:rPr lang="en-US" baseline="30000" dirty="0"/>
              <a:t>nd</a:t>
            </a:r>
            <a:r>
              <a:rPr lang="en-US" dirty="0"/>
              <a:t>, 3</a:t>
            </a:r>
            <a:r>
              <a:rPr lang="en-US" baseline="30000" dirty="0"/>
              <a:t>rd</a:t>
            </a:r>
            <a:r>
              <a:rPr lang="en-US" dirty="0"/>
              <a:t> place</a:t>
            </a:r>
          </a:p>
          <a:p>
            <a:pPr marL="742950" lvl="1" indent="-285750">
              <a:buFont typeface="Arial" panose="020B0604020202020204" pitchFamily="34" charset="0"/>
              <a:buChar char="•"/>
            </a:pPr>
            <a:r>
              <a:rPr lang="en-US" dirty="0"/>
              <a:t>Timers report determines if any disqualified due to time</a:t>
            </a:r>
          </a:p>
          <a:p>
            <a:pPr marL="742950" lvl="1" indent="-285750">
              <a:buFont typeface="Arial" panose="020B0604020202020204" pitchFamily="34" charset="0"/>
              <a:buChar char="•"/>
            </a:pPr>
            <a:r>
              <a:rPr lang="en-US" dirty="0"/>
              <a:t>Can challenge if speech not original</a:t>
            </a:r>
          </a:p>
          <a:p>
            <a:pPr marL="742950" lvl="1" indent="-285750">
              <a:buFont typeface="Arial" panose="020B0604020202020204" pitchFamily="34" charset="0"/>
              <a:buChar char="•"/>
            </a:pPr>
            <a:r>
              <a:rPr lang="en-US" dirty="0"/>
              <a:t>If any issues, can ask Contest Chair to join them in breakout room to discuss</a:t>
            </a:r>
          </a:p>
          <a:p>
            <a:pPr marL="285750" indent="-285750">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21427609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CCBDD83-2B59-B148-9A88-CAB05E7C8175}"/>
              </a:ext>
            </a:extLst>
          </p:cNvPr>
          <p:cNvSpPr txBox="1"/>
          <p:nvPr/>
        </p:nvSpPr>
        <p:spPr>
          <a:xfrm>
            <a:off x="983225" y="521110"/>
            <a:ext cx="8878529" cy="584775"/>
          </a:xfrm>
          <a:prstGeom prst="rect">
            <a:avLst/>
          </a:prstGeom>
          <a:noFill/>
        </p:spPr>
        <p:txBody>
          <a:bodyPr wrap="square" rtlCol="0">
            <a:spAutoFit/>
          </a:bodyPr>
          <a:lstStyle/>
          <a:p>
            <a:r>
              <a:rPr lang="en-US" sz="3200" b="1" u="sng" dirty="0"/>
              <a:t>Timers</a:t>
            </a:r>
          </a:p>
        </p:txBody>
      </p:sp>
      <p:sp>
        <p:nvSpPr>
          <p:cNvPr id="4" name="TextBox 3">
            <a:extLst>
              <a:ext uri="{FF2B5EF4-FFF2-40B4-BE49-F238E27FC236}">
                <a16:creationId xmlns:a16="http://schemas.microsoft.com/office/drawing/2014/main" id="{3C59D66F-DEB5-F84F-BC51-F69ABB814825}"/>
              </a:ext>
            </a:extLst>
          </p:cNvPr>
          <p:cNvSpPr txBox="1"/>
          <p:nvPr/>
        </p:nvSpPr>
        <p:spPr>
          <a:xfrm>
            <a:off x="631979" y="3403322"/>
            <a:ext cx="10513090" cy="3139321"/>
          </a:xfrm>
          <a:prstGeom prst="rect">
            <a:avLst/>
          </a:prstGeom>
          <a:noFill/>
        </p:spPr>
        <p:txBody>
          <a:bodyPr wrap="square" rtlCol="0">
            <a:spAutoFit/>
          </a:bodyPr>
          <a:lstStyle/>
          <a:p>
            <a:pPr marL="285750" indent="-285750">
              <a:buFont typeface="Arial" panose="020B0604020202020204" pitchFamily="34" charset="0"/>
              <a:buChar char="•"/>
            </a:pPr>
            <a:r>
              <a:rPr lang="en-US" dirty="0"/>
              <a:t>Review timing cues with speakers before contest</a:t>
            </a:r>
          </a:p>
          <a:p>
            <a:pPr marL="285750" indent="-285750">
              <a:buFont typeface="Arial" panose="020B0604020202020204" pitchFamily="34" charset="0"/>
              <a:buChar char="•"/>
            </a:pPr>
            <a:r>
              <a:rPr lang="en-US" dirty="0"/>
              <a:t>Timers should have word written on card in addition to color</a:t>
            </a:r>
          </a:p>
          <a:p>
            <a:pPr marL="285750" indent="-285750">
              <a:buFont typeface="Arial" panose="020B0604020202020204" pitchFamily="34" charset="0"/>
              <a:buChar char="•"/>
            </a:pPr>
            <a:r>
              <a:rPr lang="en-US" dirty="0"/>
              <a:t>Timing cards preferred to background which may have glitches</a:t>
            </a:r>
          </a:p>
          <a:p>
            <a:pPr marL="285750" indent="-285750">
              <a:buFont typeface="Arial" panose="020B0604020202020204" pitchFamily="34" charset="0"/>
              <a:buChar char="•"/>
            </a:pPr>
            <a:r>
              <a:rPr lang="en-US" dirty="0"/>
              <a:t>Timing starts when contestant starts verbal or nonverbal communication with the audience</a:t>
            </a:r>
          </a:p>
          <a:p>
            <a:pPr marL="285750" indent="-285750">
              <a:buFont typeface="Arial" panose="020B0604020202020204" pitchFamily="34" charset="0"/>
              <a:buChar char="•"/>
            </a:pPr>
            <a:r>
              <a:rPr lang="en-US" dirty="0"/>
              <a:t>5 min – green card (keep holding up) 6 min yellow card (keep holding up) 7 min red card (keep holding up until end of speech)</a:t>
            </a:r>
          </a:p>
          <a:p>
            <a:pPr marL="285750" indent="-285750">
              <a:buFont typeface="Arial" panose="020B0604020202020204" pitchFamily="34" charset="0"/>
              <a:buChar char="•"/>
            </a:pPr>
            <a:r>
              <a:rPr lang="en-US" dirty="0"/>
              <a:t>One timer shows cards while timing, while the other records official time </a:t>
            </a:r>
          </a:p>
          <a:p>
            <a:pPr marL="285750" indent="-285750">
              <a:buFont typeface="Arial" panose="020B0604020202020204" pitchFamily="34" charset="0"/>
              <a:buChar char="•"/>
            </a:pPr>
            <a:r>
              <a:rPr lang="en-US" dirty="0"/>
              <a:t>Timer records the time on </a:t>
            </a:r>
            <a:r>
              <a:rPr lang="en-US" b="1" dirty="0">
                <a:solidFill>
                  <a:srgbClr val="0070C0"/>
                </a:solidFill>
              </a:rPr>
              <a:t>form 1175 Time Record Sheet </a:t>
            </a:r>
            <a:r>
              <a:rPr lang="en-US" dirty="0"/>
              <a:t>and sends to chief judge</a:t>
            </a:r>
          </a:p>
          <a:p>
            <a:pPr marL="285750" indent="-285750">
              <a:buFont typeface="Arial" panose="020B0604020202020204" pitchFamily="34" charset="0"/>
              <a:buChar char="•"/>
            </a:pPr>
            <a:r>
              <a:rPr lang="en-US" dirty="0"/>
              <a:t>5 – 7 minute speech (</a:t>
            </a:r>
            <a:r>
              <a:rPr lang="en-US" b="1" dirty="0"/>
              <a:t>disqualified if less than 4 min 30 sec or more than 7 min 30 sec</a:t>
            </a:r>
            <a:r>
              <a:rPr lang="en-US" dirty="0"/>
              <a:t>)</a:t>
            </a:r>
          </a:p>
          <a:p>
            <a:pPr marL="285750" indent="-285750">
              <a:buFont typeface="Arial" panose="020B0604020202020204" pitchFamily="34" charset="0"/>
              <a:buChar char="•"/>
            </a:pPr>
            <a:r>
              <a:rPr lang="en-US" dirty="0"/>
              <a:t>If any timing discrepancy, discuss with chief judge in Zoom breakout session (send chat to </a:t>
            </a:r>
            <a:r>
              <a:rPr lang="en-US" dirty="0" err="1"/>
              <a:t>Zoommaster</a:t>
            </a:r>
            <a:r>
              <a:rPr lang="en-US" dirty="0"/>
              <a:t> to ask to join breakout room). Otherwise, the timers may stay in the main meeting.</a:t>
            </a:r>
          </a:p>
        </p:txBody>
      </p:sp>
      <p:pic>
        <p:nvPicPr>
          <p:cNvPr id="5" name="Picture 4">
            <a:extLst>
              <a:ext uri="{FF2B5EF4-FFF2-40B4-BE49-F238E27FC236}">
                <a16:creationId xmlns:a16="http://schemas.microsoft.com/office/drawing/2014/main" id="{0B1FCB21-F349-F94C-B45C-CCECB921F0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3651" y="235974"/>
            <a:ext cx="5747159" cy="3316123"/>
          </a:xfrm>
          <a:prstGeom prst="rect">
            <a:avLst/>
          </a:prstGeom>
        </p:spPr>
      </p:pic>
      <p:sp>
        <p:nvSpPr>
          <p:cNvPr id="6" name="TextBox 5">
            <a:extLst>
              <a:ext uri="{FF2B5EF4-FFF2-40B4-BE49-F238E27FC236}">
                <a16:creationId xmlns:a16="http://schemas.microsoft.com/office/drawing/2014/main" id="{0C778F77-F6D5-A14B-98B8-3F50B49141C4}"/>
              </a:ext>
            </a:extLst>
          </p:cNvPr>
          <p:cNvSpPr txBox="1"/>
          <p:nvPr/>
        </p:nvSpPr>
        <p:spPr>
          <a:xfrm>
            <a:off x="803109" y="1105885"/>
            <a:ext cx="3018503" cy="1692771"/>
          </a:xfrm>
          <a:prstGeom prst="rect">
            <a:avLst/>
          </a:prstGeom>
          <a:solidFill>
            <a:srgbClr val="FF0000"/>
          </a:solidFill>
        </p:spPr>
        <p:txBody>
          <a:bodyPr wrap="square" rtlCol="0">
            <a:spAutoFit/>
          </a:bodyPr>
          <a:lstStyle/>
          <a:p>
            <a:endParaRPr lang="en-US" dirty="0"/>
          </a:p>
          <a:p>
            <a:endParaRPr lang="en-US" dirty="0"/>
          </a:p>
          <a:p>
            <a:pPr algn="ctr"/>
            <a:r>
              <a:rPr lang="en-US" sz="3200" b="1" dirty="0"/>
              <a:t>Green</a:t>
            </a:r>
          </a:p>
          <a:p>
            <a:endParaRPr lang="en-US" dirty="0"/>
          </a:p>
          <a:p>
            <a:endParaRPr lang="en-US" dirty="0"/>
          </a:p>
        </p:txBody>
      </p:sp>
      <p:sp>
        <p:nvSpPr>
          <p:cNvPr id="7" name="TextBox 6">
            <a:extLst>
              <a:ext uri="{FF2B5EF4-FFF2-40B4-BE49-F238E27FC236}">
                <a16:creationId xmlns:a16="http://schemas.microsoft.com/office/drawing/2014/main" id="{1899530F-87F0-6344-81DA-2CECAA53DCFC}"/>
              </a:ext>
            </a:extLst>
          </p:cNvPr>
          <p:cNvSpPr txBox="1"/>
          <p:nvPr/>
        </p:nvSpPr>
        <p:spPr>
          <a:xfrm>
            <a:off x="1086465" y="1346532"/>
            <a:ext cx="3018503" cy="1692771"/>
          </a:xfrm>
          <a:prstGeom prst="rect">
            <a:avLst/>
          </a:prstGeom>
          <a:solidFill>
            <a:srgbClr val="FFFF00"/>
          </a:solidFill>
        </p:spPr>
        <p:txBody>
          <a:bodyPr wrap="square" rtlCol="0">
            <a:spAutoFit/>
          </a:bodyPr>
          <a:lstStyle/>
          <a:p>
            <a:endParaRPr lang="en-US" dirty="0"/>
          </a:p>
          <a:p>
            <a:endParaRPr lang="en-US" dirty="0"/>
          </a:p>
          <a:p>
            <a:pPr algn="ctr"/>
            <a:r>
              <a:rPr lang="en-US" sz="3200" b="1" dirty="0"/>
              <a:t>Green</a:t>
            </a:r>
          </a:p>
          <a:p>
            <a:endParaRPr lang="en-US" dirty="0"/>
          </a:p>
          <a:p>
            <a:endParaRPr lang="en-US" dirty="0"/>
          </a:p>
        </p:txBody>
      </p:sp>
      <p:sp>
        <p:nvSpPr>
          <p:cNvPr id="8" name="TextBox 7">
            <a:extLst>
              <a:ext uri="{FF2B5EF4-FFF2-40B4-BE49-F238E27FC236}">
                <a16:creationId xmlns:a16="http://schemas.microsoft.com/office/drawing/2014/main" id="{52138653-ADD6-F54B-91CB-EC99E7C1CA76}"/>
              </a:ext>
            </a:extLst>
          </p:cNvPr>
          <p:cNvSpPr txBox="1"/>
          <p:nvPr/>
        </p:nvSpPr>
        <p:spPr>
          <a:xfrm>
            <a:off x="1369821" y="1533806"/>
            <a:ext cx="3018503" cy="1692771"/>
          </a:xfrm>
          <a:prstGeom prst="rect">
            <a:avLst/>
          </a:prstGeom>
          <a:solidFill>
            <a:srgbClr val="00B050"/>
          </a:solidFill>
        </p:spPr>
        <p:txBody>
          <a:bodyPr wrap="square" rtlCol="0">
            <a:spAutoFit/>
          </a:bodyPr>
          <a:lstStyle/>
          <a:p>
            <a:endParaRPr lang="en-US" dirty="0"/>
          </a:p>
          <a:p>
            <a:endParaRPr lang="en-US" dirty="0"/>
          </a:p>
          <a:p>
            <a:pPr algn="ctr"/>
            <a:r>
              <a:rPr lang="en-US" sz="3200" b="1" dirty="0"/>
              <a:t>Green</a:t>
            </a:r>
          </a:p>
          <a:p>
            <a:endParaRPr lang="en-US" dirty="0"/>
          </a:p>
          <a:p>
            <a:endParaRPr lang="en-US" dirty="0"/>
          </a:p>
        </p:txBody>
      </p:sp>
    </p:spTree>
    <p:extLst>
      <p:ext uri="{BB962C8B-B14F-4D97-AF65-F5344CB8AC3E}">
        <p14:creationId xmlns:p14="http://schemas.microsoft.com/office/powerpoint/2010/main" val="12440986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CCBDD83-2B59-B148-9A88-CAB05E7C8175}"/>
              </a:ext>
            </a:extLst>
          </p:cNvPr>
          <p:cNvSpPr txBox="1"/>
          <p:nvPr/>
        </p:nvSpPr>
        <p:spPr>
          <a:xfrm>
            <a:off x="983225" y="521110"/>
            <a:ext cx="8878529" cy="584775"/>
          </a:xfrm>
          <a:prstGeom prst="rect">
            <a:avLst/>
          </a:prstGeom>
          <a:noFill/>
        </p:spPr>
        <p:txBody>
          <a:bodyPr wrap="square" rtlCol="0">
            <a:spAutoFit/>
          </a:bodyPr>
          <a:lstStyle/>
          <a:p>
            <a:r>
              <a:rPr lang="en-US" sz="3200" b="1" u="sng" dirty="0"/>
              <a:t>Judges</a:t>
            </a:r>
          </a:p>
        </p:txBody>
      </p:sp>
      <p:sp>
        <p:nvSpPr>
          <p:cNvPr id="4" name="TextBox 3">
            <a:extLst>
              <a:ext uri="{FF2B5EF4-FFF2-40B4-BE49-F238E27FC236}">
                <a16:creationId xmlns:a16="http://schemas.microsoft.com/office/drawing/2014/main" id="{3C59D66F-DEB5-F84F-BC51-F69ABB814825}"/>
              </a:ext>
            </a:extLst>
          </p:cNvPr>
          <p:cNvSpPr txBox="1"/>
          <p:nvPr/>
        </p:nvSpPr>
        <p:spPr>
          <a:xfrm>
            <a:off x="1150375" y="1396181"/>
            <a:ext cx="10513090" cy="4524315"/>
          </a:xfrm>
          <a:prstGeom prst="rect">
            <a:avLst/>
          </a:prstGeom>
          <a:noFill/>
        </p:spPr>
        <p:txBody>
          <a:bodyPr wrap="square" rtlCol="0">
            <a:spAutoFit/>
          </a:bodyPr>
          <a:lstStyle/>
          <a:p>
            <a:pPr marL="285750" indent="-285750">
              <a:buFont typeface="Arial" panose="020B0604020202020204" pitchFamily="34" charset="0"/>
              <a:buChar char="•"/>
            </a:pPr>
            <a:r>
              <a:rPr lang="en-US" dirty="0"/>
              <a:t>Chief judge will brief voting judges, ballot counter and timers before the contest</a:t>
            </a:r>
          </a:p>
          <a:p>
            <a:pPr marL="285750" indent="-285750">
              <a:buFont typeface="Arial" panose="020B0604020202020204" pitchFamily="34" charset="0"/>
              <a:buChar char="•"/>
            </a:pPr>
            <a:r>
              <a:rPr lang="en-US" dirty="0"/>
              <a:t>At least 3 voting judges for club contest recommended (anonymous to contestants preferred)</a:t>
            </a:r>
          </a:p>
          <a:p>
            <a:pPr marL="285750" indent="-285750">
              <a:buFont typeface="Arial" panose="020B0604020202020204" pitchFamily="34" charset="0"/>
              <a:buChar char="•"/>
            </a:pPr>
            <a:r>
              <a:rPr lang="en-US" dirty="0"/>
              <a:t>Chief judge may serve as tiebreaking judge if needed, in lieu of a separate tiebreaking judge</a:t>
            </a:r>
          </a:p>
          <a:p>
            <a:pPr marL="285750" indent="-285750">
              <a:buFont typeface="Arial" panose="020B0604020202020204" pitchFamily="34" charset="0"/>
              <a:buChar char="•"/>
            </a:pPr>
            <a:r>
              <a:rPr lang="en-US" dirty="0"/>
              <a:t>Voting judges get ballots:</a:t>
            </a:r>
          </a:p>
          <a:p>
            <a:pPr marL="742950" lvl="1" indent="-285750">
              <a:buFont typeface="Arial" panose="020B0604020202020204" pitchFamily="34" charset="0"/>
              <a:buChar char="•"/>
            </a:pPr>
            <a:r>
              <a:rPr lang="en-US" b="1" dirty="0">
                <a:solidFill>
                  <a:srgbClr val="0070C0"/>
                </a:solidFill>
              </a:rPr>
              <a:t>1172 – International Speech Contest Judge’s Guide and Ballot</a:t>
            </a:r>
          </a:p>
          <a:p>
            <a:pPr marL="742950" lvl="1" indent="-285750">
              <a:buFont typeface="Arial" panose="020B0604020202020204" pitchFamily="34" charset="0"/>
              <a:buChar char="•"/>
            </a:pPr>
            <a:r>
              <a:rPr lang="en-US" b="1" dirty="0">
                <a:solidFill>
                  <a:srgbClr val="0070C0"/>
                </a:solidFill>
              </a:rPr>
              <a:t>1191 – Humorous Speech Contest Judge’s Guide and Ballot</a:t>
            </a:r>
          </a:p>
          <a:p>
            <a:pPr marL="285750" indent="-285750">
              <a:buFont typeface="Arial" panose="020B0604020202020204" pitchFamily="34" charset="0"/>
              <a:buChar char="•"/>
            </a:pPr>
            <a:r>
              <a:rPr lang="en-US" dirty="0"/>
              <a:t>One minute silence for judges to mark ballots after each speech</a:t>
            </a:r>
          </a:p>
          <a:p>
            <a:pPr marL="285750" indent="-285750">
              <a:buFont typeface="Arial" panose="020B0604020202020204" pitchFamily="34" charset="0"/>
              <a:buChar char="•"/>
            </a:pPr>
            <a:r>
              <a:rPr lang="en-US" dirty="0"/>
              <a:t>Voting judges send their ballots to the ballot counter. Tiebreaking judge sends to chief judge.</a:t>
            </a:r>
          </a:p>
          <a:p>
            <a:pPr marL="285750" indent="-285750">
              <a:buFont typeface="Arial" panose="020B0604020202020204" pitchFamily="34" charset="0"/>
              <a:buChar char="•"/>
            </a:pPr>
            <a:r>
              <a:rPr lang="en-US" dirty="0"/>
              <a:t>Zoom breakout session for judges, ballot counters to determine 1</a:t>
            </a:r>
            <a:r>
              <a:rPr lang="en-US" baseline="30000" dirty="0"/>
              <a:t>st</a:t>
            </a:r>
            <a:r>
              <a:rPr lang="en-US" dirty="0"/>
              <a:t>, 2</a:t>
            </a:r>
            <a:r>
              <a:rPr lang="en-US" baseline="30000" dirty="0"/>
              <a:t>nd</a:t>
            </a:r>
            <a:r>
              <a:rPr lang="en-US" dirty="0"/>
              <a:t>, 3</a:t>
            </a:r>
            <a:r>
              <a:rPr lang="en-US" baseline="30000" dirty="0"/>
              <a:t>rd</a:t>
            </a:r>
            <a:r>
              <a:rPr lang="en-US" dirty="0"/>
              <a:t> place</a:t>
            </a:r>
          </a:p>
          <a:p>
            <a:pPr marL="285750" indent="-285750">
              <a:buFont typeface="Arial" panose="020B0604020202020204" pitchFamily="34" charset="0"/>
              <a:buChar char="•"/>
            </a:pPr>
            <a:r>
              <a:rPr lang="en-US" dirty="0"/>
              <a:t>Judges are to be objective and it is strongly recommended they use the criteria on the ballot, which can be adjusted as they hear different speakers. In the end, their job is to vote for who delivered the best speech that day in that contest.</a:t>
            </a:r>
          </a:p>
          <a:p>
            <a:pPr marL="285750" indent="-285750">
              <a:buFont typeface="Arial" panose="020B0604020202020204" pitchFamily="34" charset="0"/>
              <a:buChar char="•"/>
            </a:pPr>
            <a:r>
              <a:rPr lang="en-US" dirty="0"/>
              <a:t>Judges will make their decision without considering if speech qualified based upon time</a:t>
            </a:r>
          </a:p>
          <a:p>
            <a:pPr marL="285750" indent="-285750">
              <a:buFont typeface="Arial" panose="020B0604020202020204" pitchFamily="34" charset="0"/>
              <a:buChar char="•"/>
            </a:pPr>
            <a:r>
              <a:rPr lang="en-US" dirty="0"/>
              <a:t>Judges select 1</a:t>
            </a:r>
            <a:r>
              <a:rPr lang="en-US" baseline="30000" dirty="0"/>
              <a:t>st</a:t>
            </a:r>
            <a:r>
              <a:rPr lang="en-US" dirty="0"/>
              <a:t>, 2</a:t>
            </a:r>
            <a:r>
              <a:rPr lang="en-US" baseline="30000" dirty="0"/>
              <a:t>nd</a:t>
            </a:r>
            <a:r>
              <a:rPr lang="en-US" dirty="0"/>
              <a:t>, 3</a:t>
            </a:r>
            <a:r>
              <a:rPr lang="en-US" baseline="30000" dirty="0"/>
              <a:t>rd</a:t>
            </a:r>
            <a:r>
              <a:rPr lang="en-US" dirty="0"/>
              <a:t> choice, sign and print names on ballot (no ties on individual ballot)</a:t>
            </a:r>
          </a:p>
          <a:p>
            <a:pPr marL="285750" indent="-285750">
              <a:buFont typeface="Arial" panose="020B0604020202020204" pitchFamily="34" charset="0"/>
              <a:buChar char="•"/>
            </a:pPr>
            <a:r>
              <a:rPr lang="en-US" dirty="0"/>
              <a:t>Send Judge’s Official Ballot (below dotted line) to ballot counters and chief judge</a:t>
            </a:r>
          </a:p>
          <a:p>
            <a:endParaRPr lang="en-US" dirty="0"/>
          </a:p>
        </p:txBody>
      </p:sp>
    </p:spTree>
    <p:extLst>
      <p:ext uri="{BB962C8B-B14F-4D97-AF65-F5344CB8AC3E}">
        <p14:creationId xmlns:p14="http://schemas.microsoft.com/office/powerpoint/2010/main" val="15930241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19A96D7-4946-A44F-9429-7C468FA03D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7688" y="1177413"/>
            <a:ext cx="4222969" cy="5422490"/>
          </a:xfrm>
          <a:prstGeom prst="rect">
            <a:avLst/>
          </a:prstGeom>
        </p:spPr>
      </p:pic>
      <p:pic>
        <p:nvPicPr>
          <p:cNvPr id="6" name="Picture 5">
            <a:extLst>
              <a:ext uri="{FF2B5EF4-FFF2-40B4-BE49-F238E27FC236}">
                <a16:creationId xmlns:a16="http://schemas.microsoft.com/office/drawing/2014/main" id="{C6A62F9F-AEDB-6342-AB8D-B77F35C156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4039" y="1177413"/>
            <a:ext cx="4198322" cy="5422490"/>
          </a:xfrm>
          <a:prstGeom prst="rect">
            <a:avLst/>
          </a:prstGeom>
        </p:spPr>
      </p:pic>
      <p:sp>
        <p:nvSpPr>
          <p:cNvPr id="7" name="TextBox 6">
            <a:extLst>
              <a:ext uri="{FF2B5EF4-FFF2-40B4-BE49-F238E27FC236}">
                <a16:creationId xmlns:a16="http://schemas.microsoft.com/office/drawing/2014/main" id="{7C889C61-F6DC-7B42-A80C-E20F4B44783F}"/>
              </a:ext>
            </a:extLst>
          </p:cNvPr>
          <p:cNvSpPr txBox="1"/>
          <p:nvPr/>
        </p:nvSpPr>
        <p:spPr>
          <a:xfrm>
            <a:off x="983225" y="521110"/>
            <a:ext cx="8878529" cy="584775"/>
          </a:xfrm>
          <a:prstGeom prst="rect">
            <a:avLst/>
          </a:prstGeom>
          <a:noFill/>
        </p:spPr>
        <p:txBody>
          <a:bodyPr wrap="square" rtlCol="0">
            <a:spAutoFit/>
          </a:bodyPr>
          <a:lstStyle/>
          <a:p>
            <a:r>
              <a:rPr lang="en-US" sz="3200" b="1" u="sng" dirty="0"/>
              <a:t>Example Ballot and Judging Criteria</a:t>
            </a:r>
          </a:p>
        </p:txBody>
      </p:sp>
      <p:sp>
        <p:nvSpPr>
          <p:cNvPr id="8" name="Oval 7">
            <a:extLst>
              <a:ext uri="{FF2B5EF4-FFF2-40B4-BE49-F238E27FC236}">
                <a16:creationId xmlns:a16="http://schemas.microsoft.com/office/drawing/2014/main" id="{9902C473-4B89-064A-BD58-23581B6B3861}"/>
              </a:ext>
            </a:extLst>
          </p:cNvPr>
          <p:cNvSpPr/>
          <p:nvPr/>
        </p:nvSpPr>
        <p:spPr>
          <a:xfrm>
            <a:off x="501445" y="4925961"/>
            <a:ext cx="5043949" cy="1932039"/>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188121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AN-36 StyleGuide_R1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marL="285750" indent="-285750">
          <a:buFont typeface="Arial" panose="020B0604020202020204" pitchFamily="34" charset="0"/>
          <a:buChar char="•"/>
          <a:defRPr dirty="0" smtClean="0">
            <a:latin typeface="+mn-lt"/>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903</TotalTime>
  <Words>1412</Words>
  <Application>Microsoft Macintosh PowerPoint</Application>
  <PresentationFormat>Widescreen</PresentationFormat>
  <Paragraphs>132</Paragraphs>
  <Slides>12</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12</vt:i4>
      </vt:variant>
    </vt:vector>
  </HeadingPairs>
  <TitlesOfParts>
    <vt:vector size="18" baseType="lpstr">
      <vt:lpstr>Arial</vt:lpstr>
      <vt:lpstr>Calibri</vt:lpstr>
      <vt:lpstr>Calibri Light</vt:lpstr>
      <vt:lpstr>Time New Roman</vt:lpstr>
      <vt:lpstr>Office Theme</vt:lpstr>
      <vt:lpstr>DAN-36 StyleGuide_R14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Beckman Coulter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Miller, Kathleen</dc:creator>
  <cp:lastModifiedBy>Microsoft Office User</cp:lastModifiedBy>
  <cp:revision>68</cp:revision>
  <cp:lastPrinted>2019-01-22T18:25:45Z</cp:lastPrinted>
  <dcterms:created xsi:type="dcterms:W3CDTF">2019-10-09T04:03:46Z</dcterms:created>
  <dcterms:modified xsi:type="dcterms:W3CDTF">2020-09-26T21:17:36Z</dcterms:modified>
</cp:coreProperties>
</file>